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4032" r:id="rId6"/>
    <p:sldMasterId id="2147484121" r:id="rId7"/>
    <p:sldMasterId id="2147484133" r:id="rId8"/>
    <p:sldMasterId id="2147484157" r:id="rId9"/>
    <p:sldMasterId id="2147484181" r:id="rId10"/>
    <p:sldMasterId id="2147484314" r:id="rId11"/>
    <p:sldMasterId id="2147484338" r:id="rId12"/>
    <p:sldMasterId id="2147484410" r:id="rId13"/>
  </p:sldMasterIdLst>
  <p:notesMasterIdLst>
    <p:notesMasterId r:id="rId167"/>
  </p:notesMasterIdLst>
  <p:sldIdLst>
    <p:sldId id="267" r:id="rId14"/>
    <p:sldId id="636" r:id="rId15"/>
    <p:sldId id="637" r:id="rId16"/>
    <p:sldId id="638" r:id="rId17"/>
    <p:sldId id="639" r:id="rId18"/>
    <p:sldId id="640" r:id="rId19"/>
    <p:sldId id="641" r:id="rId20"/>
    <p:sldId id="755" r:id="rId21"/>
    <p:sldId id="791" r:id="rId22"/>
    <p:sldId id="756" r:id="rId23"/>
    <p:sldId id="757" r:id="rId24"/>
    <p:sldId id="758" r:id="rId25"/>
    <p:sldId id="642" r:id="rId26"/>
    <p:sldId id="643" r:id="rId27"/>
    <p:sldId id="644" r:id="rId28"/>
    <p:sldId id="645" r:id="rId29"/>
    <p:sldId id="646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312" r:id="rId38"/>
    <p:sldId id="718" r:id="rId39"/>
    <p:sldId id="596" r:id="rId40"/>
    <p:sldId id="445" r:id="rId41"/>
    <p:sldId id="719" r:id="rId42"/>
    <p:sldId id="720" r:id="rId43"/>
    <p:sldId id="721" r:id="rId44"/>
    <p:sldId id="722" r:id="rId45"/>
    <p:sldId id="723" r:id="rId46"/>
    <p:sldId id="724" r:id="rId47"/>
    <p:sldId id="262" r:id="rId48"/>
    <p:sldId id="388" r:id="rId49"/>
    <p:sldId id="376" r:id="rId50"/>
    <p:sldId id="658" r:id="rId51"/>
    <p:sldId id="659" r:id="rId52"/>
    <p:sldId id="660" r:id="rId53"/>
    <p:sldId id="316" r:id="rId54"/>
    <p:sldId id="317" r:id="rId55"/>
    <p:sldId id="725" r:id="rId56"/>
    <p:sldId id="726" r:id="rId57"/>
    <p:sldId id="727" r:id="rId58"/>
    <p:sldId id="728" r:id="rId59"/>
    <p:sldId id="318" r:id="rId60"/>
    <p:sldId id="319" r:id="rId61"/>
    <p:sldId id="855" r:id="rId62"/>
    <p:sldId id="856" r:id="rId63"/>
    <p:sldId id="857" r:id="rId64"/>
    <p:sldId id="858" r:id="rId65"/>
    <p:sldId id="859" r:id="rId66"/>
    <p:sldId id="860" r:id="rId67"/>
    <p:sldId id="861" r:id="rId68"/>
    <p:sldId id="862" r:id="rId69"/>
    <p:sldId id="935" r:id="rId70"/>
    <p:sldId id="864" r:id="rId71"/>
    <p:sldId id="865" r:id="rId72"/>
    <p:sldId id="866" r:id="rId73"/>
    <p:sldId id="867" r:id="rId74"/>
    <p:sldId id="868" r:id="rId75"/>
    <p:sldId id="869" r:id="rId76"/>
    <p:sldId id="870" r:id="rId77"/>
    <p:sldId id="871" r:id="rId78"/>
    <p:sldId id="872" r:id="rId79"/>
    <p:sldId id="873" r:id="rId80"/>
    <p:sldId id="874" r:id="rId81"/>
    <p:sldId id="875" r:id="rId82"/>
    <p:sldId id="934" r:id="rId83"/>
    <p:sldId id="877" r:id="rId84"/>
    <p:sldId id="932" r:id="rId85"/>
    <p:sldId id="936" r:id="rId86"/>
    <p:sldId id="879" r:id="rId87"/>
    <p:sldId id="933" r:id="rId88"/>
    <p:sldId id="881" r:id="rId89"/>
    <p:sldId id="937" r:id="rId90"/>
    <p:sldId id="883" r:id="rId91"/>
    <p:sldId id="884" r:id="rId92"/>
    <p:sldId id="885" r:id="rId93"/>
    <p:sldId id="886" r:id="rId94"/>
    <p:sldId id="887" r:id="rId95"/>
    <p:sldId id="888" r:id="rId96"/>
    <p:sldId id="889" r:id="rId97"/>
    <p:sldId id="890" r:id="rId98"/>
    <p:sldId id="891" r:id="rId99"/>
    <p:sldId id="892" r:id="rId100"/>
    <p:sldId id="893" r:id="rId101"/>
    <p:sldId id="894" r:id="rId102"/>
    <p:sldId id="895" r:id="rId103"/>
    <p:sldId id="896" r:id="rId104"/>
    <p:sldId id="897" r:id="rId105"/>
    <p:sldId id="898" r:id="rId106"/>
    <p:sldId id="899" r:id="rId107"/>
    <p:sldId id="900" r:id="rId108"/>
    <p:sldId id="901" r:id="rId109"/>
    <p:sldId id="902" r:id="rId110"/>
    <p:sldId id="903" r:id="rId111"/>
    <p:sldId id="904" r:id="rId112"/>
    <p:sldId id="905" r:id="rId113"/>
    <p:sldId id="906" r:id="rId114"/>
    <p:sldId id="907" r:id="rId115"/>
    <p:sldId id="908" r:id="rId116"/>
    <p:sldId id="909" r:id="rId117"/>
    <p:sldId id="910" r:id="rId118"/>
    <p:sldId id="911" r:id="rId119"/>
    <p:sldId id="912" r:id="rId120"/>
    <p:sldId id="913" r:id="rId121"/>
    <p:sldId id="914" r:id="rId122"/>
    <p:sldId id="915" r:id="rId123"/>
    <p:sldId id="916" r:id="rId124"/>
    <p:sldId id="917" r:id="rId125"/>
    <p:sldId id="938" r:id="rId126"/>
    <p:sldId id="919" r:id="rId127"/>
    <p:sldId id="920" r:id="rId128"/>
    <p:sldId id="921" r:id="rId129"/>
    <p:sldId id="922" r:id="rId130"/>
    <p:sldId id="923" r:id="rId131"/>
    <p:sldId id="924" r:id="rId132"/>
    <p:sldId id="925" r:id="rId133"/>
    <p:sldId id="926" r:id="rId134"/>
    <p:sldId id="927" r:id="rId135"/>
    <p:sldId id="928" r:id="rId136"/>
    <p:sldId id="929" r:id="rId137"/>
    <p:sldId id="930" r:id="rId138"/>
    <p:sldId id="931" r:id="rId139"/>
    <p:sldId id="939" r:id="rId140"/>
    <p:sldId id="940" r:id="rId141"/>
    <p:sldId id="941" r:id="rId142"/>
    <p:sldId id="942" r:id="rId143"/>
    <p:sldId id="945" r:id="rId144"/>
    <p:sldId id="946" r:id="rId145"/>
    <p:sldId id="947" r:id="rId146"/>
    <p:sldId id="705" r:id="rId147"/>
    <p:sldId id="706" r:id="rId148"/>
    <p:sldId id="707" r:id="rId149"/>
    <p:sldId id="708" r:id="rId150"/>
    <p:sldId id="709" r:id="rId151"/>
    <p:sldId id="710" r:id="rId152"/>
    <p:sldId id="711" r:id="rId153"/>
    <p:sldId id="712" r:id="rId154"/>
    <p:sldId id="713" r:id="rId155"/>
    <p:sldId id="714" r:id="rId156"/>
    <p:sldId id="715" r:id="rId157"/>
    <p:sldId id="581" r:id="rId158"/>
    <p:sldId id="366" r:id="rId159"/>
    <p:sldId id="784" r:id="rId160"/>
    <p:sldId id="785" r:id="rId161"/>
    <p:sldId id="786" r:id="rId162"/>
    <p:sldId id="787" r:id="rId163"/>
    <p:sldId id="788" r:id="rId164"/>
    <p:sldId id="789" r:id="rId165"/>
    <p:sldId id="790" r:id="rId166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53735"/>
    <a:srgbClr val="000000"/>
    <a:srgbClr val="BFBFBF"/>
    <a:srgbClr val="FFC000"/>
    <a:srgbClr val="BBE0E3"/>
    <a:srgbClr val="C00000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9" d="100"/>
          <a:sy n="79" d="100"/>
        </p:scale>
        <p:origin x="-2436" y="-8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slide" Target="slides/slide104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33" Type="http://schemas.openxmlformats.org/officeDocument/2006/relationships/slide" Target="slides/slide120.xml"/><Relationship Id="rId138" Type="http://schemas.openxmlformats.org/officeDocument/2006/relationships/slide" Target="slides/slide125.xml"/><Relationship Id="rId154" Type="http://schemas.openxmlformats.org/officeDocument/2006/relationships/slide" Target="slides/slide141.xml"/><Relationship Id="rId159" Type="http://schemas.openxmlformats.org/officeDocument/2006/relationships/slide" Target="slides/slide146.xml"/><Relationship Id="rId170" Type="http://schemas.openxmlformats.org/officeDocument/2006/relationships/theme" Target="theme/theme1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102" Type="http://schemas.openxmlformats.org/officeDocument/2006/relationships/slide" Target="slides/slide89.xml"/><Relationship Id="rId123" Type="http://schemas.openxmlformats.org/officeDocument/2006/relationships/slide" Target="slides/slide110.xml"/><Relationship Id="rId128" Type="http://schemas.openxmlformats.org/officeDocument/2006/relationships/slide" Target="slides/slide115.xml"/><Relationship Id="rId144" Type="http://schemas.openxmlformats.org/officeDocument/2006/relationships/slide" Target="slides/slide131.xml"/><Relationship Id="rId149" Type="http://schemas.openxmlformats.org/officeDocument/2006/relationships/slide" Target="slides/slide136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60" Type="http://schemas.openxmlformats.org/officeDocument/2006/relationships/slide" Target="slides/slide147.xml"/><Relationship Id="rId165" Type="http://schemas.openxmlformats.org/officeDocument/2006/relationships/slide" Target="slides/slide152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113" Type="http://schemas.openxmlformats.org/officeDocument/2006/relationships/slide" Target="slides/slide100.xml"/><Relationship Id="rId118" Type="http://schemas.openxmlformats.org/officeDocument/2006/relationships/slide" Target="slides/slide105.xml"/><Relationship Id="rId134" Type="http://schemas.openxmlformats.org/officeDocument/2006/relationships/slide" Target="slides/slide121.xml"/><Relationship Id="rId139" Type="http://schemas.openxmlformats.org/officeDocument/2006/relationships/slide" Target="slides/slide126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150" Type="http://schemas.openxmlformats.org/officeDocument/2006/relationships/slide" Target="slides/slide137.xml"/><Relationship Id="rId155" Type="http://schemas.openxmlformats.org/officeDocument/2006/relationships/slide" Target="slides/slide142.xml"/><Relationship Id="rId171" Type="http://schemas.openxmlformats.org/officeDocument/2006/relationships/tableStyles" Target="tableStyles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59" Type="http://schemas.openxmlformats.org/officeDocument/2006/relationships/slide" Target="slides/slide46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24" Type="http://schemas.openxmlformats.org/officeDocument/2006/relationships/slide" Target="slides/slide111.xml"/><Relationship Id="rId129" Type="http://schemas.openxmlformats.org/officeDocument/2006/relationships/slide" Target="slides/slide116.xml"/><Relationship Id="rId54" Type="http://schemas.openxmlformats.org/officeDocument/2006/relationships/slide" Target="slides/slide41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40" Type="http://schemas.openxmlformats.org/officeDocument/2006/relationships/slide" Target="slides/slide127.xml"/><Relationship Id="rId145" Type="http://schemas.openxmlformats.org/officeDocument/2006/relationships/slide" Target="slides/slide132.xml"/><Relationship Id="rId161" Type="http://schemas.openxmlformats.org/officeDocument/2006/relationships/slide" Target="slides/slide148.xml"/><Relationship Id="rId166" Type="http://schemas.openxmlformats.org/officeDocument/2006/relationships/slide" Target="slides/slide15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slide" Target="slides/slide101.xml"/><Relationship Id="rId119" Type="http://schemas.openxmlformats.org/officeDocument/2006/relationships/slide" Target="slides/slide106.xml"/><Relationship Id="rId127" Type="http://schemas.openxmlformats.org/officeDocument/2006/relationships/slide" Target="slides/slide11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122" Type="http://schemas.openxmlformats.org/officeDocument/2006/relationships/slide" Target="slides/slide109.xml"/><Relationship Id="rId130" Type="http://schemas.openxmlformats.org/officeDocument/2006/relationships/slide" Target="slides/slide117.xml"/><Relationship Id="rId135" Type="http://schemas.openxmlformats.org/officeDocument/2006/relationships/slide" Target="slides/slide122.xml"/><Relationship Id="rId143" Type="http://schemas.openxmlformats.org/officeDocument/2006/relationships/slide" Target="slides/slide130.xml"/><Relationship Id="rId148" Type="http://schemas.openxmlformats.org/officeDocument/2006/relationships/slide" Target="slides/slide135.xml"/><Relationship Id="rId151" Type="http://schemas.openxmlformats.org/officeDocument/2006/relationships/slide" Target="slides/slide138.xml"/><Relationship Id="rId156" Type="http://schemas.openxmlformats.org/officeDocument/2006/relationships/slide" Target="slides/slide143.xml"/><Relationship Id="rId164" Type="http://schemas.openxmlformats.org/officeDocument/2006/relationships/slide" Target="slides/slide151.xml"/><Relationship Id="rId16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120" Type="http://schemas.openxmlformats.org/officeDocument/2006/relationships/slide" Target="slides/slide107.xml"/><Relationship Id="rId125" Type="http://schemas.openxmlformats.org/officeDocument/2006/relationships/slide" Target="slides/slide112.xml"/><Relationship Id="rId141" Type="http://schemas.openxmlformats.org/officeDocument/2006/relationships/slide" Target="slides/slide128.xml"/><Relationship Id="rId146" Type="http://schemas.openxmlformats.org/officeDocument/2006/relationships/slide" Target="slides/slide133.xml"/><Relationship Id="rId167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162" Type="http://schemas.openxmlformats.org/officeDocument/2006/relationships/slide" Target="slides/slide14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Relationship Id="rId24" Type="http://schemas.openxmlformats.org/officeDocument/2006/relationships/slide" Target="slides/slide11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66" Type="http://schemas.openxmlformats.org/officeDocument/2006/relationships/slide" Target="slides/slide53.xml"/><Relationship Id="rId87" Type="http://schemas.openxmlformats.org/officeDocument/2006/relationships/slide" Target="slides/slide74.xml"/><Relationship Id="rId110" Type="http://schemas.openxmlformats.org/officeDocument/2006/relationships/slide" Target="slides/slide97.xml"/><Relationship Id="rId115" Type="http://schemas.openxmlformats.org/officeDocument/2006/relationships/slide" Target="slides/slide102.xml"/><Relationship Id="rId131" Type="http://schemas.openxmlformats.org/officeDocument/2006/relationships/slide" Target="slides/slide118.xml"/><Relationship Id="rId136" Type="http://schemas.openxmlformats.org/officeDocument/2006/relationships/slide" Target="slides/slide123.xml"/><Relationship Id="rId157" Type="http://schemas.openxmlformats.org/officeDocument/2006/relationships/slide" Target="slides/slide144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152" Type="http://schemas.openxmlformats.org/officeDocument/2006/relationships/slide" Target="slides/slide139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56" Type="http://schemas.openxmlformats.org/officeDocument/2006/relationships/slide" Target="slides/slide43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26" Type="http://schemas.openxmlformats.org/officeDocument/2006/relationships/slide" Target="slides/slide113.xml"/><Relationship Id="rId147" Type="http://schemas.openxmlformats.org/officeDocument/2006/relationships/slide" Target="slides/slide134.xml"/><Relationship Id="rId16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121" Type="http://schemas.openxmlformats.org/officeDocument/2006/relationships/slide" Target="slides/slide108.xml"/><Relationship Id="rId142" Type="http://schemas.openxmlformats.org/officeDocument/2006/relationships/slide" Target="slides/slide129.xml"/><Relationship Id="rId163" Type="http://schemas.openxmlformats.org/officeDocument/2006/relationships/slide" Target="slides/slide150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2.xml"/><Relationship Id="rId46" Type="http://schemas.openxmlformats.org/officeDocument/2006/relationships/slide" Target="slides/slide33.xml"/><Relationship Id="rId67" Type="http://schemas.openxmlformats.org/officeDocument/2006/relationships/slide" Target="slides/slide54.xml"/><Relationship Id="rId116" Type="http://schemas.openxmlformats.org/officeDocument/2006/relationships/slide" Target="slides/slide103.xml"/><Relationship Id="rId137" Type="http://schemas.openxmlformats.org/officeDocument/2006/relationships/slide" Target="slides/slide124.xml"/><Relationship Id="rId158" Type="http://schemas.openxmlformats.org/officeDocument/2006/relationships/slide" Target="slides/slide145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62" Type="http://schemas.openxmlformats.org/officeDocument/2006/relationships/slide" Target="slides/slide49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111" Type="http://schemas.openxmlformats.org/officeDocument/2006/relationships/slide" Target="slides/slide98.xml"/><Relationship Id="rId132" Type="http://schemas.openxmlformats.org/officeDocument/2006/relationships/slide" Target="slides/slide119.xml"/><Relationship Id="rId153" Type="http://schemas.openxmlformats.org/officeDocument/2006/relationships/slide" Target="slides/slide1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6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1F76AEF5-EE07-44E2-86D0-24FD293A7956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6231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500CDF0F-9497-4706-971E-DABC43B676E5}" type="slidenum">
              <a:rPr lang="es-ES" altLang="it-IT" sz="1200" smtClean="0"/>
              <a:pPr/>
              <a:t>1</a:t>
            </a:fld>
            <a:endParaRPr lang="es-ES" altLang="it-IT" sz="1200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fld id="{89546758-35F7-4150-A4B2-FAAD72187FD5}" type="slidenum">
              <a:rPr lang="es-ES" altLang="it-IT" sz="1200" smtClean="0"/>
              <a:pPr/>
              <a:t>35</a:t>
            </a:fld>
            <a:endParaRPr lang="es-ES" altLang="it-IT" sz="1200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alt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FA6D6-620E-414B-9BE6-283DB28176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3234230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DBCDC-CBAE-4798-BD8E-F45470C5B7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10134663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6E422F-76B5-43F2-9C27-368655A739F9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B31949-D715-4A83-B1CE-EF4BBC49CD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366327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16976-8580-427C-BCB1-77F177CF007D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CDB7E-0BB6-4B14-8745-D8E2C0D510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47102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1531A-21AA-46F5-A07F-DB9FF13B3385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62BFE-23F1-40B9-AFE1-E8440BDDBF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413997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E72B4-A9E4-47AC-A582-4BDC6BDA08C6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B05C21-1CC7-461A-9771-997431586DE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0982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8524-BA5D-4DAC-ABDE-BB05EE1004B3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D3F72-B2D8-4F91-8E09-9FF2189C3A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68207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83C18-6249-45D9-818E-AA3B0C700E32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71213-6FD8-4D64-B2E3-68FDD1B7C4A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854719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072BC-4140-415E-A899-C79066A2389B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7373FD-BE2E-4AE4-B598-7AD4DDE748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469830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11B829-B1B5-49C2-ACB1-51057B9ABCB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603C17-B2FE-422E-91A4-5E5370C74C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0502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940C7-5246-4D98-B2DA-361BFCE934DE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8B8D9-CB5C-4C39-BFD6-234A3C05BE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978749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579E6-8437-4282-9EA3-26DC01D93BB7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320AC-4331-438F-B417-B762E84FB3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3707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2F6462-3EA1-4BE7-B680-1F4E3ECF66F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68991641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CC9F3-4C65-4BE2-BB3A-EE14860ED40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3F628-554A-458C-8762-FDF2BD17FB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885962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136813-9A7D-4FE9-A5ED-A2BB59E59FDA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257070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D8D8E-26E0-4B44-8506-0F2C3359999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213279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BF709C-CB63-4473-AAD8-54D352973D6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19285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F10B8-EE29-4FCC-B486-32CA910A574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51336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DA349-904B-4226-8A5B-D52F0DF1678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449878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9B914-D02F-402B-879A-107E93BB72F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6051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E556-2B02-4CAE-9A56-783CAACB0E0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957581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50540-D622-45CF-B091-4E9631A14A2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4436420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271E06-C004-44D5-B8ED-AC88FFADEC7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080891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CA3660-736F-472F-B9A0-BA47102BEA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4569734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D6AA93-C6D5-42C5-84E7-8EA7478A3F9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762860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38DBAF-D66C-4672-8401-0DC990A10A9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285667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F4D1CD-BD56-445F-A8AA-9CF734A41A6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D61D8-0759-4E3F-A3FA-A096E790B07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6074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79BF6-6D82-40B3-B6A9-3B865A3C22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8190D-1A80-4815-A804-0F502F00F87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99862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56987-10D3-4E51-B549-4C5400D9CFA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557C6-480A-47F2-A837-C6DDC845E0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97513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4E3FF-86C9-45BE-95C7-4651D9562F1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6D388-AEE2-4946-BD86-7BB9B3A8A4A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766595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F5A205-1CC8-44B9-990B-7857C352564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B4E930-7700-4697-A24B-3E5D5D469B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081730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184BF-781A-4824-BFAC-AF0DBBE793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27EB4-D19C-41D9-9A86-FEBF8BFE83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87589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E22C7-8F07-46B2-B129-7E7EF4C7B1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4CA976-3738-4D99-AD72-4B08B6FDADB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526551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D1345-3667-45FF-9E24-674C7A5A3FF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CC0BB-DC66-4082-9C1F-F32B992886A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99334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BAE739-08F9-4B6E-B3D7-95573D7E1A2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0721875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11A56-8659-469F-A427-C0882FC5F24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582822-E8F0-4231-ABE0-013ED1A97ED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539729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B64E31-1E13-4CDD-949C-6F652072C0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53CB5-E3AD-4C03-955E-A4016C2FD0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147849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D54902-46A5-4E07-89AF-B931AB782F6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DDCC7E-CF2F-49B8-BC5B-8439D731C8A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262120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417101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537503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698476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888692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477136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32569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4872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9E3161-AC62-4227-9F60-AAFD28AD27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340707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736431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878088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859678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727207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BF4EB2-21DA-4499-AB4A-4359AE0AFE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185883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D9EED-E864-437F-AF68-5771366A2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911137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41CF8-2872-484F-82FD-1E5D4BC6C4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6029881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878D7-CF91-4F66-B973-AFB52DC7F0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7910920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EAB7C9-72E3-43A1-8830-9E2F9C0C3A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998945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88258-F3E2-4406-952F-A3B7AC7505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696290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2D0905-86E2-4B75-9099-4873B9962DE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05701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7F392-D08E-4D77-887F-AFD667A56C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84371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9BC7F6-D8DA-4B6D-BC94-8ECF18D01A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9151530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9C6524-542F-4FF6-8F43-A48E9B316BF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9354800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6B2CB-5E53-46FB-B7E0-CDE22A07F4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782531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63F0-30B3-4ECA-9FEE-4A08B87F36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19493182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8CEB71-1B36-42EA-B11D-ECFC50C8417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4018251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8156D-B851-4065-A0D0-5AD853F234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64693572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A4403-7C34-4298-83EB-6D16FA7258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3774805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D0205B-41A5-4CFB-989F-4DE95386CBD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04809628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EE37B8-F708-48BE-82CC-68C245A2594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85830956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4FBC8F-A238-4DA5-A8F9-9A1E0D664ED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200895741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762BDE-BDBF-4D4B-B541-C837D27C05F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7512455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52E5C-8BEE-438E-80DA-FB85C64E43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016061723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71E89A-B1C4-41D3-8F4B-17371C27C7C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36756690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D656C-9B0A-45BF-8B47-792B70E5A057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49D7E6-15C7-48F5-9E91-F5A3B055B2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539539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F8D69-C122-47BB-9C1B-98969B43823F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5364E-FABD-4F85-A1F3-696A69439C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6587344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24857-488D-4065-92BF-32F6496A6A60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54EB9-5447-4A2F-961A-FD99CFFD14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798166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0422-60C4-4EAA-8DCC-5FAEEDA8A652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B6CD2-491A-4DA1-9FFA-3152EA0F44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543314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4BC2F-7530-416D-B040-032F2AEA1DA4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B622C-FCF5-476D-8ECF-462761907A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368439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D9331-FB50-4CA5-BB8B-B1D4E0624753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72BF2-605B-4E9F-9BA2-A44D35E9DD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92652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3E97B-5AE5-4503-AF7E-60968AF6B4E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70019329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141788-8591-4EAA-A1B5-7A75700D9B3F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DC6A6-DF40-441C-92DD-D97EBA1C8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1033585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D5594-9F43-46D6-A118-846F8F040572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0C8BCF-A348-45C4-B09A-D5422F798C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3953291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99E98-E029-4305-BB4E-77AD51AE12D3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943C57-1518-4F06-9C1A-C8A4E860B51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06557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E7269A-D8F4-47EF-A0D6-C24C7D6EAD64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FDBA-A268-4E57-91BC-A11BB48065C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7439417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3F68AE-CEEC-45FB-BEEB-8A5051313607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FFCD1-0F66-4B3E-A06C-49E44187F9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56160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986164-6010-4997-9C2D-A93E4A3143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6935686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59D85-5176-4015-8A61-26EEB0DABC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03619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F73DC-58DF-4BDD-9454-2BE581CD12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728801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54D3FB-E300-41BA-B1AE-F153E6E270E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1420820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30AF19-CB79-4FF2-B1A6-F767AD51382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088367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6B20D-836B-4C9C-9911-6408D97F1A3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588006483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9D630E-3222-4B36-8562-01FD5A52947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8410725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FF6F8-7CE3-4281-8DA1-C455474620A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8470716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A66716-C07F-4DE5-8B3A-8B60173BFA2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06167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796716-468C-431A-B4B9-7323579257A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23863901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402403-1B2C-4FB8-B367-0C3AA95936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5876562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66D8EB-6B3C-4234-91CA-E8E47D29E3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7893373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3DDE5-11C8-4806-837B-658A72CE9701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3039E4-163C-46A1-AB9B-6D12170066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97756826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A5668C-EED1-47FE-9034-1477598DF4D5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E20C8-917B-4E0C-A353-6B95CC5F7C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9837822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E75B0-CC8F-4823-81E4-526E22F6207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C7952-21FA-42DA-93BE-C84E29A02F7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0364782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99F46-4473-4D10-9555-F969EC459CB2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A87C1-A642-486A-805A-95D1D848FC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192956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D3736-2424-4010-A8CB-31681B72417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196005639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48C28-DA5B-4370-9612-8CA9D69E41AF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F998E8-1DC1-4F7F-BE90-074B67F953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02244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31903-B42E-4279-90A9-F71AC797DC2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0137A-2E5D-4168-A12F-4BC1E7A56A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2250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A918EC-2D3F-4DA0-A443-C22672150506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588BF-2B95-4085-ACF1-F5258528C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045867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550F8-5BDE-4636-BB82-7D0CACDCD671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056180-8A31-4C7F-A5FA-8DFE0AE676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9188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5ACDA8-2224-41C2-943A-A0100503744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E1566-23EA-4199-ABAC-0A8846B73C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821433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E428D-C5FE-408D-8399-541FD8AA8E6F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52B74-94A0-400F-A3DB-61ED275025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8932757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B04CD-8251-4B3D-B799-20D0A3214D29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9471BF-9EF8-44C3-8EB0-02BE6293B1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69230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AD2F9-22A8-42A5-A844-93D99C1D0F7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8273155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09DC92-78AD-45BB-B9CA-8D7192E739B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444098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E1BB9-0257-4279-9492-7325A678D02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6880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448DF3-3A28-47A8-8A57-4FF36735C25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00535245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DCB59-1AA5-4BF3-BCAE-7D8EA8DAE55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0038391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D4DD2C-674E-4513-8BA2-2299DBD0042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9701979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0DA1-AA8C-4B51-9713-F89769CD821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1437609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914F2-E330-4A9C-A108-47CBC51E639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151936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B71A3-A767-4506-A060-B4EEFE60FE8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9503549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22AEB9-4003-44C7-B534-4655FAADB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36558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E03C1E-E336-4AE8-B5F9-2D0893C9C94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857619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5DC55F-B5D9-4414-91C3-35E4F70694A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197754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13EBC9-3B16-490A-B4D3-B9F8D2D8F1B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033360"/>
      </p:ext>
    </p:extLst>
  </p:cSld>
  <p:clrMapOvr>
    <a:masterClrMapping/>
  </p:clrMapOvr>
  <p:transition spd="med">
    <p:dissolv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A8924-9559-4A05-A70E-0F9AE8A817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058238"/>
      </p:ext>
    </p:extLst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6BDB3-BF24-4FD7-9B5C-FFC6DC8C58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779448120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96C14-3055-4CF2-BB41-251A01E41CB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27534026"/>
      </p:ext>
    </p:extLst>
  </p:cSld>
  <p:clrMapOvr>
    <a:masterClrMapping/>
  </p:clrMapOvr>
  <p:transition spd="med">
    <p:dissolv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B1E214-5C56-4383-8770-063FF66F9F4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2633411"/>
      </p:ext>
    </p:extLst>
  </p:cSld>
  <p:clrMapOvr>
    <a:masterClrMapping/>
  </p:clrMapOvr>
  <p:transition spd="med">
    <p:dissolv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ED7CEF-3F62-42D2-8132-00AA1155E6E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9930778"/>
      </p:ext>
    </p:extLst>
  </p:cSld>
  <p:clrMapOvr>
    <a:masterClrMapping/>
  </p:clrMapOvr>
  <p:transition spd="med">
    <p:dissolv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1D78A-2662-40A9-A584-D13C950C283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4192875"/>
      </p:ext>
    </p:extLst>
  </p:cSld>
  <p:clrMapOvr>
    <a:masterClrMapping/>
  </p:clrMapOvr>
  <p:transition spd="med">
    <p:dissolv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AFF79-7B1A-4DE4-BDFE-F1A74B79F0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363814"/>
      </p:ext>
    </p:extLst>
  </p:cSld>
  <p:clrMapOvr>
    <a:masterClrMapping/>
  </p:clrMapOvr>
  <p:transition spd="med">
    <p:dissolv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9501F-A91E-4C8D-B203-2E4A877E62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5095775"/>
      </p:ext>
    </p:extLst>
  </p:cSld>
  <p:clrMapOvr>
    <a:masterClrMapping/>
  </p:clrMapOvr>
  <p:transition spd="med">
    <p:dissolv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1B75F-815D-432A-9C7E-B8FFF82FC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927089"/>
      </p:ext>
    </p:extLst>
  </p:cSld>
  <p:clrMapOvr>
    <a:masterClrMapping/>
  </p:clrMapOvr>
  <p:transition spd="med">
    <p:dissolv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F5395A-1EA4-4B38-BF7A-A07E9A1267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5965911"/>
      </p:ext>
    </p:extLst>
  </p:cSld>
  <p:clrMapOvr>
    <a:masterClrMapping/>
  </p:clrMapOvr>
  <p:transition spd="med">
    <p:dissolv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93B2CC-A9F5-4118-BE10-BCBDA085225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532791"/>
      </p:ext>
    </p:extLst>
  </p:cSld>
  <p:clrMapOvr>
    <a:masterClrMapping/>
  </p:clrMapOvr>
  <p:transition spd="med">
    <p:dissolv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B8EE22-FFFD-444D-B0FC-01D4EFC5EC0A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5E6B-F91D-4E20-A6C9-2FD4746CCD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0376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563F09-EA60-4E1F-9988-1FD146AA5D6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0633023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D3FF98-789D-4D17-AD51-180C13230B3B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77701-44F9-420B-99F2-4426F2C361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3233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E6EF0-7175-49B4-83E1-FD142D665515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F1F890-B1CC-414D-A278-A65B87277A4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180170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398A9-5F46-4D17-8593-E841BFB5FEFD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E2034-6902-4F71-982A-2CF4C3E4E84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91957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103312-D463-40B1-9D3B-0E92CA6E883C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80201-2A3A-4ACD-A9EA-D3DF5492674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5022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B44DE-0863-45D5-BDFD-C68F85C2C6A9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88BD14-03DA-4A42-ADD5-B5DCBDA238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40261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1EE3F-7F56-45F5-AF20-1A42ED40F5E3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A1FED-9899-44E2-A090-B88201FEEC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95524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E67E0-C437-4E0E-9E5D-A7410C7D39CE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9CDF6-97BB-4AB0-B523-EE1CB0EF087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29745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10EF1-0373-4706-B033-FD191D92CA33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E8FE1-FC80-4FDD-BBD4-C1E8869E6AA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68604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C0481-16FC-4972-BBBA-E395F906DDF0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1EC3A-BC66-4D09-9299-058217B6BC6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876016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49DCD-81DC-4D44-B967-44CCCE9760E6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913626-362E-4183-A5E4-ED63E8D95F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3090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9BC2CF5-C6AD-423A-BE18-1B30950B714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331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19BF173E-3699-45C4-9AEB-2B90A1B01D4E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0C344904-28CE-4679-8034-DD52E99821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3" r:id="rId1"/>
    <p:sldLayoutId id="2147484304" r:id="rId2"/>
    <p:sldLayoutId id="2147484305" r:id="rId3"/>
    <p:sldLayoutId id="2147484306" r:id="rId4"/>
    <p:sldLayoutId id="2147484307" r:id="rId5"/>
    <p:sldLayoutId id="2147484308" r:id="rId6"/>
    <p:sldLayoutId id="2147484309" r:id="rId7"/>
    <p:sldLayoutId id="2147484310" r:id="rId8"/>
    <p:sldLayoutId id="2147484311" r:id="rId9"/>
    <p:sldLayoutId id="2147484312" r:id="rId10"/>
    <p:sldLayoutId id="21474843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0C696CD-D3EB-44C2-AEA8-345060BBE6F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65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5" r:id="rId1"/>
    <p:sldLayoutId id="2147484316" r:id="rId2"/>
    <p:sldLayoutId id="2147484317" r:id="rId3"/>
    <p:sldLayoutId id="2147484318" r:id="rId4"/>
    <p:sldLayoutId id="2147484319" r:id="rId5"/>
    <p:sldLayoutId id="2147484320" r:id="rId6"/>
    <p:sldLayoutId id="2147484321" r:id="rId7"/>
    <p:sldLayoutId id="2147484322" r:id="rId8"/>
    <p:sldLayoutId id="2147484323" r:id="rId9"/>
    <p:sldLayoutId id="2147484324" r:id="rId10"/>
    <p:sldLayoutId id="21474843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F1B17AE-6450-4F0F-BFBF-FEF95D98B4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77A7B4C-1BF6-48AD-8355-41A49CDFD7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7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9" r:id="rId1"/>
    <p:sldLayoutId id="2147484340" r:id="rId2"/>
    <p:sldLayoutId id="2147484341" r:id="rId3"/>
    <p:sldLayoutId id="2147484342" r:id="rId4"/>
    <p:sldLayoutId id="2147484343" r:id="rId5"/>
    <p:sldLayoutId id="2147484344" r:id="rId6"/>
    <p:sldLayoutId id="2147484345" r:id="rId7"/>
    <p:sldLayoutId id="2147484346" r:id="rId8"/>
    <p:sldLayoutId id="2147484347" r:id="rId9"/>
    <p:sldLayoutId id="2147484348" r:id="rId10"/>
    <p:sldLayoutId id="2147484349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04/01/2018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11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1" r:id="rId1"/>
    <p:sldLayoutId id="2147484412" r:id="rId2"/>
    <p:sldLayoutId id="2147484413" r:id="rId3"/>
    <p:sldLayoutId id="2147484414" r:id="rId4"/>
    <p:sldLayoutId id="2147484415" r:id="rId5"/>
    <p:sldLayoutId id="2147484416" r:id="rId6"/>
    <p:sldLayoutId id="2147484417" r:id="rId7"/>
    <p:sldLayoutId id="2147484418" r:id="rId8"/>
    <p:sldLayoutId id="2147484419" r:id="rId9"/>
    <p:sldLayoutId id="2147484420" r:id="rId10"/>
    <p:sldLayoutId id="2147484421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B00AC375-BF2F-43FD-B715-BC90C75B79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B2D639A4-2915-4036-9686-2082AA8929F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205" r:id="rId2"/>
    <p:sldLayoutId id="2147484206" r:id="rId3"/>
    <p:sldLayoutId id="2147484207" r:id="rId4"/>
    <p:sldLayoutId id="2147484208" r:id="rId5"/>
    <p:sldLayoutId id="2147484209" r:id="rId6"/>
    <p:sldLayoutId id="2147484210" r:id="rId7"/>
    <p:sldLayoutId id="2147484211" r:id="rId8"/>
    <p:sldLayoutId id="2147484212" r:id="rId9"/>
    <p:sldLayoutId id="2147484213" r:id="rId10"/>
    <p:sldLayoutId id="2147484214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CF313A7-FE85-439C-B217-FF6BB21EBC25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7BC6DA73-E51E-452C-B255-3BC082E7EAC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C9DA7587-9BF5-49C4-990C-62B2EB3FFC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  <p:sldLayoutId id="2147484232" r:id="rId7"/>
    <p:sldLayoutId id="2147484233" r:id="rId8"/>
    <p:sldLayoutId id="2147484234" r:id="rId9"/>
    <p:sldLayoutId id="2147484235" r:id="rId10"/>
    <p:sldLayoutId id="2147484236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C3A15C3-4AD0-4596-8895-43982C1D8F68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3747780-4A0B-4475-ADA2-18F589599F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/>
                <a:cs typeface="+mn-cs"/>
              </a:defRPr>
            </a:lvl1pPr>
          </a:lstStyle>
          <a:p>
            <a:pPr>
              <a:defRPr/>
            </a:pPr>
            <a:fld id="{97A19A9A-86C7-436A-A89F-659845B06CC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ED873E2B-E054-4E24-8567-4AA20926A12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9ADCD36E-9E36-4EC0-A9CA-D55B1AC6960F}" type="datetimeFigureOut">
              <a:rPr lang="it-IT"/>
              <a:pPr>
                <a:defRPr/>
              </a:pPr>
              <a:t>04/01/2018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B5A8FD25-81EB-44DA-ADF9-86E8E761BB3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5.png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0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0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0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0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0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0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40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0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40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40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0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9.xml"/></Relationships>
</file>

<file path=ppt/slides/_rels/slide12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9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slideLayout" Target="../slideLayouts/slideLayout128.xml"/><Relationship Id="rId1" Type="http://schemas.openxmlformats.org/officeDocument/2006/relationships/tags" Target="../tags/tag1.xml"/><Relationship Id="rId5" Type="http://schemas.openxmlformats.org/officeDocument/2006/relationships/image" Target="../media/image73.gif"/><Relationship Id="rId4" Type="http://schemas.openxmlformats.org/officeDocument/2006/relationships/image" Target="../media/image72.gif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95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5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95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6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5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6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5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5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6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95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106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9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3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28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://www.maran-ata.it/immagini/gesu1.jpg" TargetMode="External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4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0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0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0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0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7" descr="Natale 2007 01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2259196" y="5357813"/>
            <a:ext cx="501772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7 </a:t>
            </a: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</a:rPr>
              <a:t>gennaio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</a:rPr>
              <a:t>2018</a:t>
            </a:r>
            <a:endParaRPr lang="ca-ES" sz="4800" i="1" dirty="0">
              <a:solidFill>
                <a:srgbClr val="0FDFFF"/>
              </a:solidFill>
              <a:latin typeface="Comic Sans MS" pitchFamily="66" charset="0"/>
            </a:endParaRPr>
          </a:p>
        </p:txBody>
      </p:sp>
      <p:sp>
        <p:nvSpPr>
          <p:cNvPr id="14340" name="CasellaDiTesto 4"/>
          <p:cNvSpPr txBox="1">
            <a:spLocks noChangeArrowheads="1"/>
          </p:cNvSpPr>
          <p:nvPr/>
        </p:nvSpPr>
        <p:spPr bwMode="auto">
          <a:xfrm>
            <a:off x="1071563" y="1143000"/>
            <a:ext cx="7072312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BATTESIMO</a:t>
            </a:r>
          </a:p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DI</a:t>
            </a:r>
          </a:p>
          <a:p>
            <a:pPr algn="ctr"/>
            <a:r>
              <a:rPr lang="it-IT" altLang="it-IT" sz="6600">
                <a:solidFill>
                  <a:srgbClr val="0000FF"/>
                </a:solidFill>
                <a:latin typeface="Stencil" pitchFamily="82" charset="0"/>
              </a:rPr>
              <a:t>GESU’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3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Cari genitori,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chiedendo il Battesimo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i vostri figli,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voi vi impegnate 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educarli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nella fede, perché, nell'osservanza dei comandamenti,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imparino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ad amare Dio e il prossimo, come Cristo ci ha insegnato.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consapevoli di questa res-ponsabilità?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472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11158058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286116" y="142852"/>
            <a:ext cx="5214974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eaLnBrk="0" hangingPunct="0">
              <a:defRPr/>
            </a:pPr>
            <a:r>
              <a:rPr lang="it-IT" sz="4000" b="1" spc="150" dirty="0">
                <a:ln w="19050">
                  <a:solidFill>
                    <a:srgbClr val="1F497D">
                      <a:lumMod val="75000"/>
                    </a:srgbClr>
                  </a:solidFill>
                </a:ln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71472" y="4643446"/>
            <a:ext cx="5072066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I cieli e la terra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sono pieni</a:t>
            </a:r>
          </a:p>
          <a:p>
            <a:pPr algn="r" eaLnBrk="0" hangingPunct="0">
              <a:defRPr/>
            </a:pPr>
            <a:r>
              <a:rPr lang="it-IT" sz="4000" b="1" spc="150" dirty="0">
                <a:ln w="19050">
                  <a:solidFill>
                    <a:prstClr val="white"/>
                  </a:solidFill>
                </a:ln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della tua gloria</a:t>
            </a:r>
          </a:p>
        </p:txBody>
      </p:sp>
      <p:pic>
        <p:nvPicPr>
          <p:cNvPr id="31539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8604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25656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9" descr="xangel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3417888"/>
            <a:ext cx="3571875" cy="34401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3971" name="Picture 10" descr="xangel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29338" y="857250"/>
            <a:ext cx="2705100" cy="3429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pic>
        <p:nvPicPr>
          <p:cNvPr id="83973" name="Picture 8" descr="xangel3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5" y="1357313"/>
            <a:ext cx="3071813" cy="3071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1857356" y="1785926"/>
            <a:ext cx="5572125" cy="255428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1F497D">
                    <a:lumMod val="75000"/>
                  </a:srgb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34944977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85720" y="214290"/>
            <a:ext cx="5072097" cy="1938992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è colui che viene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2214546" y="3714752"/>
            <a:ext cx="6572296" cy="292387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Benedetto è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è colui che viene</a:t>
            </a:r>
          </a:p>
          <a:p>
            <a:pPr algn="ctr"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nel nome del Signore.</a:t>
            </a:r>
          </a:p>
          <a:p>
            <a:pPr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626039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75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928662" y="214290"/>
            <a:ext cx="7643866" cy="1323439"/>
          </a:xfrm>
          <a:prstGeom prst="rect">
            <a:avLst/>
          </a:prstGeom>
          <a:noFill/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  <a:r>
              <a:rPr lang="it-IT" sz="4000" b="1" spc="150" dirty="0" err="1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</a:t>
            </a:r>
            <a:endParaRPr lang="it-IT" sz="4000" b="1" spc="150" dirty="0">
              <a:ln w="11430"/>
              <a:solidFill>
                <a:srgbClr val="1F497D">
                  <a:lumMod val="75000"/>
                </a:srgb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1714500" y="3000375"/>
            <a:ext cx="55721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Osanna </a:t>
            </a:r>
          </a:p>
          <a:p>
            <a:pPr algn="ctr" eaLnBrk="0" hangingPunct="0">
              <a:defRPr/>
            </a:pPr>
            <a:r>
              <a:rPr lang="it-IT" sz="4000" b="1" spc="150" dirty="0">
                <a:ln w="11430"/>
                <a:solidFill>
                  <a:srgbClr val="FF000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  <a:cs typeface="+mn-cs"/>
              </a:rPr>
              <a:t>Nell’alto dei cieli</a:t>
            </a:r>
          </a:p>
        </p:txBody>
      </p:sp>
    </p:spTree>
    <p:extLst>
      <p:ext uri="{BB962C8B-B14F-4D97-AF65-F5344CB8AC3E}">
        <p14:creationId xmlns:p14="http://schemas.microsoft.com/office/powerpoint/2010/main" val="21342170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4000496" y="357166"/>
            <a:ext cx="4786346" cy="1938992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FF0000"/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r" eaLnBrk="0" hangingPunct="0">
              <a:defRPr/>
            </a:pPr>
            <a:r>
              <a:rPr lang="it-IT" sz="4000" b="1" dirty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il Signore</a:t>
            </a:r>
          </a:p>
        </p:txBody>
      </p:sp>
      <p:sp>
        <p:nvSpPr>
          <p:cNvPr id="6" name="Rettangolo 5"/>
          <p:cNvSpPr/>
          <p:nvPr/>
        </p:nvSpPr>
        <p:spPr>
          <a:xfrm>
            <a:off x="214313" y="3857625"/>
            <a:ext cx="3643312" cy="1323975"/>
          </a:xfrm>
          <a:prstGeom prst="rect">
            <a:avLst/>
          </a:prstGeom>
          <a:solidFill>
            <a:srgbClr val="FFFFFF">
              <a:alpha val="47843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 </a:t>
            </a:r>
            <a:r>
              <a:rPr lang="it-IT" sz="4000" b="1" dirty="0" err="1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  <a:cs typeface="+mn-cs"/>
              </a:rPr>
              <a:t>Santo</a:t>
            </a:r>
            <a:endParaRPr lang="it-IT" sz="4000" b="1" dirty="0">
              <a:ln/>
              <a:solidFill>
                <a:srgbClr val="1F497D">
                  <a:lumMod val="75000"/>
                </a:srgbClr>
              </a:solidFill>
              <a:effectLst>
                <a:outerShdw blurRad="19685" dist="12700" dir="5400000" algn="tl" rotWithShape="0">
                  <a:srgbClr val="4F81BD">
                    <a:satMod val="130000"/>
                    <a:alpha val="60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571875" y="5286375"/>
            <a:ext cx="5072063" cy="1323975"/>
          </a:xfrm>
          <a:prstGeom prst="rect">
            <a:avLst/>
          </a:prstGeom>
          <a:solidFill>
            <a:srgbClr val="FFFFFF">
              <a:alpha val="45098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1F497D">
                    <a:lumMod val="75000"/>
                  </a:srgb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Santo il Signore</a:t>
            </a:r>
          </a:p>
          <a:p>
            <a:pPr eaLnBrk="0" hangingPunct="0">
              <a:defRPr/>
            </a:pPr>
            <a:r>
              <a:rPr lang="it-IT" sz="4000" b="1" dirty="0">
                <a:ln/>
                <a:solidFill>
                  <a:srgbClr val="008000"/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</a:effectLst>
                <a:latin typeface="Arial Black" pitchFamily="34" charset="0"/>
              </a:rPr>
              <a:t>Dio dell’universo</a:t>
            </a:r>
          </a:p>
        </p:txBody>
      </p:sp>
    </p:spTree>
    <p:extLst>
      <p:ext uri="{BB962C8B-B14F-4D97-AF65-F5344CB8AC3E}">
        <p14:creationId xmlns:p14="http://schemas.microsoft.com/office/powerpoint/2010/main" val="2890573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904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val="30113147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63831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806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ttangolo 1"/>
          <p:cNvSpPr>
            <a:spLocks noChangeArrowheads="1"/>
          </p:cNvSpPr>
          <p:nvPr/>
        </p:nvSpPr>
        <p:spPr bwMode="auto">
          <a:xfrm>
            <a:off x="285750" y="214313"/>
            <a:ext cx="850106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voi,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madrine,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siete disposti ad aiutare i genitori 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in questo compito così importante?</a:t>
            </a: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Sì.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0328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792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5" descr="Diapositiva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357158" y="-5417"/>
            <a:ext cx="8215370" cy="6863417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eaLnBrk="0" hangingPunct="0"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5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3304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715000" y="857250"/>
            <a:ext cx="34290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 descr="http://www.jaddico.it/IMG_NEW/bambino_mod_r2_c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499992" cy="691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8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1642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7820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85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59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94211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974957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8369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9724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ttangolo 1"/>
          <p:cNvSpPr>
            <a:spLocks noChangeArrowheads="1"/>
          </p:cNvSpPr>
          <p:nvPr/>
        </p:nvSpPr>
        <p:spPr bwMode="auto">
          <a:xfrm>
            <a:off x="214313" y="142875"/>
            <a:ext cx="85725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Alberto e 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Giacomo, 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 grande gioia la nostra comunità cristiana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accoglie. In suo nome io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segno con il segno della croce.</a:t>
            </a: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dopo di me anche voi,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madrine,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farete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sui vostri bambini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il segno di Cristo Salvatore.</a:t>
            </a:r>
          </a:p>
        </p:txBody>
      </p:sp>
    </p:spTree>
    <p:extLst>
      <p:ext uri="{BB962C8B-B14F-4D97-AF65-F5344CB8AC3E}">
        <p14:creationId xmlns:p14="http://schemas.microsoft.com/office/powerpoint/2010/main" val="10514788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728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97284" name="Picture 14" descr="http://tillilh9821.altervista.org/albums/userpics/10001/ist2_865859_nativity_kid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1714500"/>
            <a:ext cx="6473825" cy="311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9615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3" descr="natale12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25" y="1928813"/>
            <a:ext cx="69850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  <p:extLst>
      <p:ext uri="{BB962C8B-B14F-4D97-AF65-F5344CB8AC3E}">
        <p14:creationId xmlns:p14="http://schemas.microsoft.com/office/powerpoint/2010/main" val="4046855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http://www.kyrieeleison.eu/liturgia/maternita_mari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469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1"/>
          <p:cNvSpPr>
            <a:spLocks noChangeArrowheads="1"/>
          </p:cNvSpPr>
          <p:nvPr/>
        </p:nvSpPr>
        <p:spPr bwMode="auto">
          <a:xfrm>
            <a:off x="5422900" y="214313"/>
            <a:ext cx="3721100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hangingPunct="0"/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6389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://immareli.altervista.org/ani/nativ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14282" y="785794"/>
            <a:ext cx="6218920" cy="4643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6357938" y="142875"/>
            <a:ext cx="257492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entra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nel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127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hangingPunct="0"/>
            <a:r>
              <a:rPr lang="it-IT" sz="6600" b="1">
                <a:solidFill>
                  <a:srgbClr val="00B0F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B0F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B0F0"/>
              </a:solidFill>
              <a:latin typeface="Calibri" pitchFamily="34" charset="0"/>
            </a:endParaRPr>
          </a:p>
        </p:txBody>
      </p:sp>
      <p:pic>
        <p:nvPicPr>
          <p:cNvPr id="101379" name="Picture 2" descr="http://immareli.altervista.org/ani/nativ0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1938" y="0"/>
            <a:ext cx="5072062" cy="688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2784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 descr="http://tillilh9821.altervista.org/albums/userpics/10001/kendraburto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285750"/>
            <a:ext cx="5959475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Rettangolo 1"/>
          <p:cNvSpPr>
            <a:spLocks noChangeArrowheads="1"/>
          </p:cNvSpPr>
          <p:nvPr/>
        </p:nvSpPr>
        <p:spPr bwMode="auto">
          <a:xfrm>
            <a:off x="6143625" y="857250"/>
            <a:ext cx="3532188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6600" b="1">
                <a:latin typeface="Calibri" pitchFamily="34" charset="0"/>
              </a:rPr>
              <a:t>  </a:t>
            </a:r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Ora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ti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stringo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la </a:t>
            </a:r>
          </a:p>
          <a:p>
            <a:pPr eaLnBrk="0" hangingPunct="0"/>
            <a:r>
              <a:rPr lang="it-IT" sz="6600" b="1">
                <a:solidFill>
                  <a:srgbClr val="FF0000"/>
                </a:solidFill>
                <a:latin typeface="Calibri" pitchFamily="34" charset="0"/>
              </a:rPr>
              <a:t>  mano </a:t>
            </a:r>
            <a:endParaRPr lang="it-IT" sz="6600">
              <a:solidFill>
                <a:srgbClr val="FF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5574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1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928688"/>
            <a:ext cx="7654925" cy="549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8808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386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5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://www.santamariadellasperanzacesena.it/Immagini/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28" y="285728"/>
            <a:ext cx="6357954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 te che sei del mondo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Creatore,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22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magine correla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7" y="-46736"/>
            <a:ext cx="9144000" cy="69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Fede\Desktop\angelo-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39" y="30950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1619671" y="4437112"/>
            <a:ext cx="6120680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1619671" y="1701496"/>
            <a:ext cx="741682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Beati gli invitati 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alla Cena del Signore. 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Ecco l’agnello di Dio, 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che toglie i peccati del mondo.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71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0"/>
            <a:ext cx="8858250" cy="696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331640" y="357166"/>
            <a:ext cx="7455202" cy="2554545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O Signore, non son degno 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di partecipare alla tua mensa: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ma di’ soltanto una parola </a:t>
            </a:r>
          </a:p>
          <a:p>
            <a:pPr lvl="0"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3291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isultati immagini per natale di ges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6" r="7717"/>
          <a:stretch/>
        </p:blipFill>
        <p:spPr bwMode="auto">
          <a:xfrm>
            <a:off x="0" y="0"/>
            <a:ext cx="9684515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383249" y="4293096"/>
            <a:ext cx="928010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800" b="1" cap="none" spc="0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VENITE  FEDELI</a:t>
            </a:r>
            <a:endParaRPr lang="it-IT" sz="8800" b="1" cap="none" spc="0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1377443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1"/>
          <p:cNvSpPr>
            <a:spLocks noChangeArrowheads="1"/>
          </p:cNvSpPr>
          <p:nvPr/>
        </p:nvSpPr>
        <p:spPr bwMode="auto">
          <a:xfrm>
            <a:off x="5357813" y="1214438"/>
            <a:ext cx="3286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fedeli,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l'angelo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ci invita,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venite,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venite </a:t>
            </a:r>
          </a:p>
          <a:p>
            <a:pPr algn="just"/>
            <a:r>
              <a:rPr lang="it-IT" altLang="it-IT" sz="4000">
                <a:latin typeface="Tahoma" pitchFamily="34" charset="0"/>
                <a:cs typeface="Tahoma" pitchFamily="34" charset="0"/>
              </a:rPr>
              <a:t>a Betlemme.</a:t>
            </a:r>
            <a:r>
              <a:rPr lang="it-IT" altLang="it-IT" sz="4000" i="1">
                <a:latin typeface="Tahoma" pitchFamily="34" charset="0"/>
                <a:cs typeface="Tahoma" pitchFamily="34" charset="0"/>
              </a:rPr>
              <a:t> </a:t>
            </a:r>
            <a:endParaRPr lang="it-IT" altLang="it-IT" sz="400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120835" name="Immagine 2" descr="Campo dei pastori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Immagine 2" descr="Campo dei pastori 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57188" y="4500563"/>
            <a:ext cx="8572500" cy="1938337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3175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notte risplende, tutto il mondo attende, seguiamo i pastori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907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28625" y="5072063"/>
            <a:ext cx="85010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La luce del mondo brilla in una grotta: la fede ci guida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72A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8" descr="http://www.micromedia.unisal.it/Natal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571500"/>
            <a:ext cx="8180387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28" y="0"/>
            <a:ext cx="6429389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mancano pani e fuoco,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mio Signore.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4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357313" y="357188"/>
            <a:ext cx="7500937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Il Figlio di Dio, Re dell'universo, </a:t>
            </a:r>
          </a:p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si è fatto bambino a Betlemme.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8003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4" descr="Diapositiv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4714875"/>
            <a:ext cx="8501062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just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Maria sua Madre è pur Madre nostra; con lei adoriamo il Bimbo Gesù.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3" descr="natale12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3286125"/>
            <a:ext cx="6985000" cy="31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Rettangolo 2"/>
          <p:cNvSpPr>
            <a:spLocks noChangeArrowheads="1"/>
          </p:cNvSpPr>
          <p:nvPr/>
        </p:nvSpPr>
        <p:spPr bwMode="auto">
          <a:xfrm>
            <a:off x="285750" y="0"/>
            <a:ext cx="8501063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Nasce per noi Cristo Salvatore.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adoriamo,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venite adoriamo </a:t>
            </a:r>
          </a:p>
          <a:p>
            <a:pPr algn="just"/>
            <a:r>
              <a:rPr lang="it-IT" altLang="it-IT" sz="4000" b="1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il Signore Gesù.</a:t>
            </a:r>
            <a:endParaRPr lang="it-IT" altLang="it-IT" sz="400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M:\05 Fotografie\Gite\Terrasanta 2007\Terrasanta 2007 0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Dio misericordioso, che ci hai nutriti alla tua mensa, concedi a noi tuoi fedeli di ascoltare come discepoli il tuo Cristo, per chiamarci ed essere realmente tuoi figli. Per Cristo nostro Signore.			</a:t>
            </a:r>
            <a:r>
              <a:rPr lang="it-IT" altLang="it-IT" sz="4000" b="1">
                <a:latin typeface="Tahoma" pitchFamily="34" charset="0"/>
                <a:cs typeface="Tahoma" pitchFamily="34" charset="0"/>
              </a:rPr>
              <a:t>Amen.</a:t>
            </a:r>
            <a:r>
              <a:rPr lang="it-IT" altLang="it-IT" sz="4000"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ChangeArrowheads="1"/>
          </p:cNvSpPr>
          <p:nvPr/>
        </p:nvSpPr>
        <p:spPr bwMode="auto">
          <a:xfrm>
            <a:off x="214313" y="0"/>
            <a:ext cx="8715375" cy="5586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bIns="0" anchor="ctr">
            <a:spAutoFit/>
          </a:bodyPr>
          <a:lstStyle/>
          <a:p>
            <a:pPr algn="just"/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Il Signore sia con voi.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E con il tuo spirito.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>
              <a:solidFill>
                <a:prstClr val="black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Dio onnipotente, che per mezzo del suo Figlio, nato dalla Vergine Maria, ha dato alle madri cristiane la lieta speranza della vita eterna per i loro figli, benedica </a:t>
            </a:r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voi, mamme </a:t>
            </a:r>
            <a:r>
              <a:rPr lang="it-IT" sz="4000" dirty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qui </a:t>
            </a:r>
            <a:r>
              <a:rPr lang="it-IT" sz="4000" dirty="0" smtClean="0">
                <a:solidFill>
                  <a:prstClr val="black"/>
                </a:solidFill>
                <a:latin typeface="Arial" charset="0"/>
                <a:cs typeface="Times New Roman" pitchFamily="18" charset="0"/>
              </a:rPr>
              <a:t>presenti; </a:t>
            </a:r>
            <a:endParaRPr lang="it-IT" sz="40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3738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come ora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siete riconoscenti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il dono della maternità, così con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 vostri figli vivete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sempre in rendimento di grazie: in Cristo Gesù nostro Signore.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7238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che dona la vita nel tempo e nell'eternità, benedica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voi, babbi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questi bambini;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insieme con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le vostre spose, siate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 figli i primi testimoni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della fede, con la parola e con l'esempio: in Cristo Gesù nostro Signore.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791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2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63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214414" y="0"/>
            <a:ext cx="6715153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Caro eletto pargoletto,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quanta questa povertà, più m'innamora,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che ci ha fatto rinascere alla vita nuova dall'acqua e dallo Spirito Santo, benedica voi tutti; perché, sempre e dovunque, siate membra vive del suo popolo: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68904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vi doni la sua pace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 onnipotente, </a:t>
            </a: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Padre e Figlio e Spirito Santo.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 nome del Signore, andate in pace.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Rendiamo grazie a Dio.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18245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3" descr="N:\05 Fotografie\Gite\Terrasanta\Terrasanta 2005\Terrasanta 2005 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27202" y="4357694"/>
            <a:ext cx="8331128" cy="1200329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 </a:t>
            </a: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alle loro famiglie</a:t>
            </a:r>
            <a:endParaRPr lang="it-IT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isten ITC" pitchFamily="66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214282" y="285728"/>
            <a:ext cx="8643998" cy="2308324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72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Auguri a </a:t>
            </a: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questi</a:t>
            </a:r>
          </a:p>
          <a:p>
            <a:pPr algn="ctr">
              <a:defRPr/>
            </a:pPr>
            <a:r>
              <a:rPr lang="it-IT" sz="72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bimbi</a:t>
            </a:r>
            <a:endParaRPr lang="it-IT" sz="72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Kristen ITC" pitchFamily="66" charset="0"/>
            </a:endParaRPr>
          </a:p>
        </p:txBody>
      </p:sp>
      <p:pic>
        <p:nvPicPr>
          <p:cNvPr id="266244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428736"/>
            <a:ext cx="2887579" cy="2857520"/>
          </a:xfrm>
          <a:prstGeom prst="rect">
            <a:avLst/>
          </a:prstGeom>
          <a:noFill/>
        </p:spPr>
      </p:pic>
      <p:pic>
        <p:nvPicPr>
          <p:cNvPr id="7" name="Picture 4" descr="http://immareli.altervista.org/ani/angelo_oro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597437">
            <a:off x="6368732" y="1390971"/>
            <a:ext cx="2887579" cy="2857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99028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4" name="Picture 10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000100" y="285728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domenica</a:t>
            </a:r>
          </a:p>
        </p:txBody>
      </p:sp>
    </p:spTree>
    <p:extLst>
      <p:ext uri="{BB962C8B-B14F-4D97-AF65-F5344CB8AC3E}">
        <p14:creationId xmlns:p14="http://schemas.microsoft.com/office/powerpoint/2010/main" val="456347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8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14480" y="0"/>
            <a:ext cx="5857887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giacché ti fece amor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povero ancora.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785" name="Rectangle 1"/>
          <p:cNvSpPr>
            <a:spLocks noChangeArrowheads="1"/>
          </p:cNvSpPr>
          <p:nvPr/>
        </p:nvSpPr>
        <p:spPr bwMode="auto">
          <a:xfrm>
            <a:off x="1571604" y="0"/>
            <a:ext cx="5857886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giacché ti fece amor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povero ancora.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1000125" y="714375"/>
            <a:ext cx="785812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E pace in terra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agli uomini di buona volontà.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Noi ti lodiamo, ti benediciamo,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ti adoriamo, ti glorifichiamo,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ti rendiamo grazie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per la tua gloria immensa,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Signore Dio, Re del cielo,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Dio Padre onnipotente.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stella comet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3013075"/>
            <a:ext cx="5857875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scendi dalle stelle,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Re del cielo, 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ttangolo 1"/>
          <p:cNvSpPr>
            <a:spLocks noChangeArrowheads="1"/>
          </p:cNvSpPr>
          <p:nvPr/>
        </p:nvSpPr>
        <p:spPr bwMode="auto">
          <a:xfrm>
            <a:off x="357188" y="714375"/>
            <a:ext cx="8501062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Signore, Figlio unigenito, Gesù Cristo, Signore Dio, Agnello di Dio, Figlio del Padre, tu che togli i peccati del mondo, abbi pietà di noi; tu che togli i peccati del mondo, accogli la nostra supplica; tu che siedi alla destra del Padre, abbi pietà di noi.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ttangolo 1"/>
          <p:cNvSpPr>
            <a:spLocks noChangeArrowheads="1"/>
          </p:cNvSpPr>
          <p:nvPr/>
        </p:nvSpPr>
        <p:spPr bwMode="auto">
          <a:xfrm>
            <a:off x="285750" y="571500"/>
            <a:ext cx="850106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Perché tu solo il Santo,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tu solo il Signore,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tu solo l'Altissimo, Gesù Cristo,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con lo Spirito Santo: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nella gloria di Dio Padre. </a:t>
            </a:r>
          </a:p>
          <a:p>
            <a:r>
              <a:rPr lang="it-IT" altLang="it-IT" sz="4000">
                <a:latin typeface="Tahoma" pitchFamily="34" charset="0"/>
                <a:cs typeface="Tahoma" pitchFamily="34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3" descr="EP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428750" y="428625"/>
            <a:ext cx="6316663" cy="1323975"/>
          </a:xfrm>
          <a:prstGeom prst="rect">
            <a:avLst/>
          </a:prstGeom>
          <a:solidFill>
            <a:srgbClr val="FFFFFF">
              <a:alpha val="80000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</a:p>
          <a:p>
            <a:pPr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Gloria in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excelsis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 </a:t>
            </a:r>
            <a:r>
              <a:rPr 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Deo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</a:rPr>
              <a:t>!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latin typeface="Calibri" pitchFamily="34" charset="0"/>
                <a:cs typeface="Times New Roman" pitchFamily="18" charset="0"/>
              </a:rPr>
              <a:t>Padre d'immensa gloria, tu hai consacrato con potenza di Spirito Santo il tuo Verbo fatto uomo, e lo hai stabilito luce del mondo e alleanza di pace per tutti i popoli; concedi a noi che oggi celebriamo il mistero del suo battesimo nel Giordano, di vivere come fedeli imitatori del tuo Figlio prediletto, in cui il tuo amore si compiace. </a:t>
            </a:r>
            <a:endParaRPr lang="it-IT" altLang="it-IT" sz="4000" b="1"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285750" y="857250"/>
            <a:ext cx="842962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Egli è Dio, e vive e regna con te, nell'unità dello Spirito Santo, per tutti i secoli dei secoli. 			</a:t>
            </a: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Amen.</a:t>
            </a:r>
          </a:p>
        </p:txBody>
      </p:sp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magine 3" descr="Angeli glori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0"/>
            <a:ext cx="5072062" cy="684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http://www.compagniadellearmi.it/Galleria/2005/Civitella/Images/Il%20poz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19" y="-36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1"/>
          <p:cNvSpPr>
            <a:spLocks noChangeArrowheads="1"/>
          </p:cNvSpPr>
          <p:nvPr/>
        </p:nvSpPr>
        <p:spPr bwMode="auto">
          <a:xfrm>
            <a:off x="357188" y="0"/>
            <a:ext cx="8358187" cy="4400550"/>
          </a:xfrm>
          <a:prstGeom prst="rect">
            <a:avLst/>
          </a:prstGeom>
          <a:solidFill>
            <a:srgbClr val="00B0F0">
              <a:alpha val="48000"/>
            </a:srgbClr>
          </a:solidFill>
          <a:ln>
            <a:noFill/>
          </a:ln>
          <a:extLst/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i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Dal libro del profeta Isaia</a:t>
            </a:r>
          </a:p>
          <a:p>
            <a:pPr algn="just"/>
            <a:endParaRPr lang="it-IT" altLang="it-IT" sz="4000" b="1" i="1" dirty="0">
              <a:solidFill>
                <a:srgbClr val="FF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Così dice il Signore: «O voi tutti assetati, venite all’acqua, voi che non avete denaro, venite; comprate e mangiate; venite, comprate senza denaro, senza pagare, vino e latte.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 descr="http://www.comune.pisa.it/wwfpisa/Trekking/Gite2006/Foto2006/Pozz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6188"/>
          </a:xfrm>
          <a:prstGeom prst="rect">
            <a:avLst/>
          </a:prstGeom>
          <a:solidFill>
            <a:srgbClr val="00B0F0">
              <a:alpha val="44000"/>
            </a:srgb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charset="0"/>
              </a:rPr>
              <a:t>Perché spendete denaro per ciò che non è pane, il vostro guadagno per ciò che non sazia? Su, ascoltatemi e mangerete cose buone e gusterete cibi succulenti. Porgete l’orecchio e venite a me, ascoltate e vivrete. </a:t>
            </a: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Betlem0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928813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http://www.zehwyn.online.fr/images/Arca_della_Alleanza_del_Patto/arca-alleanza-pat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Io stabilirò per voi un’alleanza eterna, i favori assicurati a Davide. Ecco, l’ho costituito testimone fra i popoli, principe e sovrano sulle nazioni. Ecco, tu chiamerai gente che non conoscevi; accorreranno a te nazioni che non ti conoscevano a causa del Signore, tuo Dio, del Santo d’Israele, che ti onora. </a:t>
            </a:r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Rettangolo 1"/>
          <p:cNvSpPr>
            <a:spLocks noChangeArrowheads="1"/>
          </p:cNvSpPr>
          <p:nvPr/>
        </p:nvSpPr>
        <p:spPr bwMode="auto">
          <a:xfrm>
            <a:off x="214313" y="41275"/>
            <a:ext cx="8715375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Cercate il Signore, mentre si fa trovare, invocatelo, mentre è vicino. L’empio abbandoni la sua via e l’uomo iniquo i suoi pensieri; ritorni al Signore che avrà misericordia di lui e al nostro Dio che largamente perdona. Perché i miei pensieri non sono i vostri pensieri, le vostre vie non sono le mie vie. Oracolo del Signore. 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http://www.luoghimisteriosi.it/sardegna/montedaccoddi/montedaccoddi%20(6)%20(Medium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Rettangolo 1"/>
          <p:cNvSpPr>
            <a:spLocks noChangeArrowheads="1"/>
          </p:cNvSpPr>
          <p:nvPr/>
        </p:nvSpPr>
        <p:spPr bwMode="auto">
          <a:xfrm>
            <a:off x="142875" y="58738"/>
            <a:ext cx="871537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Quanto il cielo sovrasta la terra, tanto le mie vie sovrastano le vostre vie, i miei pensieri sovrastano i vostri pensieri. </a:t>
            </a:r>
          </a:p>
        </p:txBody>
      </p:sp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N:\05 Fotografie\Cattedrale\Canonica\nevicata 2005 0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ttangolo 1"/>
          <p:cNvSpPr>
            <a:spLocks noChangeArrowheads="1"/>
          </p:cNvSpPr>
          <p:nvPr/>
        </p:nvSpPr>
        <p:spPr bwMode="auto">
          <a:xfrm>
            <a:off x="142875" y="0"/>
            <a:ext cx="87153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Come infatti la pioggia e la neve scendono dal cielo e non vi ritornano senza avere irrigato la terra, senza averla fecondata e fatta germogliare, perché dia il seme a chi semina e il pane a chi mangia, </a:t>
            </a:r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N:\05 Fotografie\Cattedrale\Canonica\nevicata 2005 0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così sarà della mia parola uscita dalla mia bocca: non ritornerà a me senza effetto, senza aver operato ciò che desidero e senza aver compiuto ciò per cui l’ho mandata».</a:t>
            </a:r>
          </a:p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Parola di Dio.	</a:t>
            </a:r>
          </a:p>
          <a:p>
            <a:pPr algn="just"/>
            <a:endParaRPr lang="it-IT" altLang="it-IT" sz="4000" dirty="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Arial" charset="0"/>
            </a:endParaRPr>
          </a:p>
          <a:p>
            <a:pPr algn="r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 descr="Cascatas-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0" y="0"/>
            <a:ext cx="85375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ca-ES" sz="6600" b="1" i="1" dirty="0">
                <a:solidFill>
                  <a:srgbClr val="FF0A1E"/>
                </a:solidFill>
                <a:latin typeface="Comic Sans MS" pitchFamily="66" charset="0"/>
              </a:rPr>
              <a:t>Salmo responsoriale</a:t>
            </a:r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1071563" y="1341438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3717925"/>
            <a:ext cx="8715375" cy="3170238"/>
          </a:xfrm>
          <a:prstGeom prst="rect">
            <a:avLst/>
          </a:prstGeom>
          <a:solidFill>
            <a:srgbClr val="0000FF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Ecco, Dio è la mia salvezza;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io avrò fiducia, non avrò timore, perché mia forza e mio canto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è il Signore;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egli è stato la mia salvezza.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build="allAtOnce" autoUpdateAnimBg="0"/>
      <p:bldP spid="11269" grpId="0" animBg="1" autoUpdateAnimBg="0"/>
      <p:bldP spid="11270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Cascatas-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tangolo 2"/>
          <p:cNvSpPr>
            <a:spLocks noChangeArrowheads="1"/>
          </p:cNvSpPr>
          <p:nvPr/>
        </p:nvSpPr>
        <p:spPr bwMode="auto">
          <a:xfrm>
            <a:off x="0" y="3500438"/>
            <a:ext cx="9144000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Rendete grazie al Signore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invocate il suo nome,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proclamate fra i popoli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le sue opere, fate ricordare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che il suo nome è sublime.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071563" y="1341438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7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28625" y="2143125"/>
            <a:ext cx="7643813" cy="440055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i="1">
                <a:latin typeface="Comic Sans MS" pitchFamily="66" charset="0"/>
              </a:rPr>
              <a:t>Cantate inni al Signore, </a:t>
            </a:r>
          </a:p>
          <a:p>
            <a:r>
              <a:rPr lang="it-IT" altLang="it-IT" sz="4000" b="1" i="1">
                <a:latin typeface="Comic Sans MS" pitchFamily="66" charset="0"/>
              </a:rPr>
              <a:t>perché ha fatto cose eccelse, </a:t>
            </a:r>
          </a:p>
          <a:p>
            <a:r>
              <a:rPr lang="it-IT" altLang="it-IT" sz="4000" b="1" i="1">
                <a:latin typeface="Comic Sans MS" pitchFamily="66" charset="0"/>
              </a:rPr>
              <a:t>le conosca tutta la terra. </a:t>
            </a:r>
          </a:p>
          <a:p>
            <a:r>
              <a:rPr lang="it-IT" altLang="it-IT" sz="4000" b="1" i="1">
                <a:latin typeface="Comic Sans MS" pitchFamily="66" charset="0"/>
              </a:rPr>
              <a:t>Canta ed esulta, </a:t>
            </a:r>
          </a:p>
          <a:p>
            <a:r>
              <a:rPr lang="it-IT" altLang="it-IT" sz="4000" b="1" i="1">
                <a:latin typeface="Comic Sans MS" pitchFamily="66" charset="0"/>
              </a:rPr>
              <a:t>tu che abiti in Sion, </a:t>
            </a:r>
          </a:p>
          <a:p>
            <a:r>
              <a:rPr lang="it-IT" altLang="it-IT" sz="4000" b="1" i="1">
                <a:latin typeface="Comic Sans MS" pitchFamily="66" charset="0"/>
              </a:rPr>
              <a:t>perché grande in mezzo a te </a:t>
            </a:r>
          </a:p>
          <a:p>
            <a:r>
              <a:rPr lang="it-IT" altLang="it-IT" sz="4000" b="1" i="1">
                <a:latin typeface="Comic Sans MS" pitchFamily="66" charset="0"/>
              </a:rPr>
              <a:t>è il Santo d’Israele. </a:t>
            </a:r>
            <a:endParaRPr lang="ca-ES" altLang="it-IT" sz="4000" b="1" i="1"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071563" y="428625"/>
            <a:ext cx="8072437" cy="1323975"/>
          </a:xfrm>
          <a:prstGeom prst="rect">
            <a:avLst/>
          </a:prstGeom>
          <a:solidFill>
            <a:srgbClr val="808080">
              <a:alpha val="60000"/>
            </a:srgbClr>
          </a:solidFill>
          <a:ln w="9525">
            <a:solidFill>
              <a:schemeClr val="bg2"/>
            </a:solidFill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r">
              <a:defRPr/>
            </a:pPr>
            <a:r>
              <a:rPr lang="ca-ES" dirty="0">
                <a:latin typeface="Times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Attingeremo con gioia </a:t>
            </a:r>
          </a:p>
          <a:p>
            <a:pPr algn="r"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  	alle sorgenti della salvezza.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Immagine 1" descr="Natale 2007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282" y="142852"/>
            <a:ext cx="8929718" cy="2554545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ln>
                  <a:solidFill>
                    <a:sysClr val="windowText" lastClr="000000"/>
                  </a:solidFill>
                </a:ln>
                <a:solidFill>
                  <a:srgbClr val="FFFF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Immagine 2" descr="Natale 2007 00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Rectangle 1"/>
          <p:cNvSpPr>
            <a:spLocks noChangeArrowheads="1"/>
          </p:cNvSpPr>
          <p:nvPr/>
        </p:nvSpPr>
        <p:spPr bwMode="auto">
          <a:xfrm>
            <a:off x="1428750" y="3429000"/>
            <a:ext cx="6643688" cy="3170238"/>
          </a:xfrm>
          <a:prstGeom prst="rect">
            <a:avLst/>
          </a:prstGeom>
          <a:solidFill>
            <a:srgbClr val="FFC000">
              <a:alpha val="54117"/>
            </a:srgb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tencil" pitchFamily="82" charset="0"/>
                <a:cs typeface="Times New Roman" pitchFamily="18" charset="0"/>
              </a:rPr>
              <a:t>Giovanni, vedendo Gesù venire verso di lui, disse: «Ecco l’agnello di Dio, colui che toglie il peccato del mondo!».</a:t>
            </a:r>
            <a:endParaRPr lang="it-IT" sz="4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tencil" pitchFamily="82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928688" y="214313"/>
            <a:ext cx="514350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vieni in una grotta al freddo, al gelo.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Immagine 1" descr="Natale 2007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14313" y="142875"/>
            <a:ext cx="8929687" cy="2554288"/>
          </a:xfrm>
          <a:prstGeom prst="rect">
            <a:avLst/>
          </a:prstGeom>
          <a:solidFill>
            <a:srgbClr val="FFC000">
              <a:alpha val="52941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gloria su nel cielo. Alle, alleluia, </a:t>
            </a:r>
            <a:r>
              <a:rPr lang="it-IT" sz="4000" cap="all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alleluia</a:t>
            </a:r>
            <a:r>
              <a:rPr lang="it-IT" sz="4000" cap="all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, è nato il Salvatore, pace sulla terra. </a:t>
            </a:r>
            <a:endParaRPr lang="it-IT" sz="40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214313" y="214313"/>
            <a:ext cx="72866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alt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Dal Vangelo secondo Marco.</a:t>
            </a:r>
          </a:p>
          <a:p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6323" name="Picture 6" descr="Clicca per immagine full siz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263900"/>
            <a:ext cx="6143625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500063" y="214313"/>
            <a:ext cx="8392417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 pitchFamily="18" charset="0"/>
                <a:cs typeface="Times New Roman" pitchFamily="18" charset="0"/>
              </a:rPr>
              <a:t>In quel tempo, Giovanni proclamava: «Viene dopo di me colui che è più forte di me: io non sono degno di chinarmi per slegare i lacci dei suoi sandali.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ttangolo 1"/>
          <p:cNvSpPr>
            <a:spLocks noChangeArrowheads="1"/>
          </p:cNvSpPr>
          <p:nvPr/>
        </p:nvSpPr>
        <p:spPr bwMode="auto">
          <a:xfrm>
            <a:off x="214312" y="3789040"/>
            <a:ext cx="8715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Io vi ho battezzato con acqua, </a:t>
            </a:r>
            <a:endParaRPr lang="it-IT" altLang="it-IT" sz="4000" b="1" dirty="0" smtClean="0">
              <a:solidFill>
                <a:srgbClr val="FF0000"/>
              </a:solidFill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ma </a:t>
            </a:r>
            <a:r>
              <a:rPr lang="it-IT" altLang="it-IT" sz="4000" b="1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egli vi battezzerà in Spirito Santo». </a:t>
            </a:r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71" y="23337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ttangolo 1"/>
          <p:cNvSpPr>
            <a:spLocks noChangeArrowheads="1"/>
          </p:cNvSpPr>
          <p:nvPr/>
        </p:nvSpPr>
        <p:spPr bwMode="auto">
          <a:xfrm>
            <a:off x="214313" y="4581128"/>
            <a:ext cx="8786812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just"/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Ed ecco, in quei giorni,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Gesù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venne da </a:t>
            </a:r>
            <a:r>
              <a:rPr lang="it-IT" altLang="it-IT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Nàzaret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di Galilea e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pPr algn="just"/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fu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battezzato nel Giordano da Giovanni. </a:t>
            </a:r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http://www.maran-ata.it/immagini/battesim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ttangolo 1"/>
          <p:cNvSpPr>
            <a:spLocks noChangeArrowheads="1"/>
          </p:cNvSpPr>
          <p:nvPr/>
        </p:nvSpPr>
        <p:spPr bwMode="auto">
          <a:xfrm>
            <a:off x="113676" y="2594490"/>
            <a:ext cx="8715375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E, subito, uscendo dall’acqua,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vide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squarciarsi i cieli </a:t>
            </a:r>
            <a:endParaRPr lang="it-IT" alt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lo Spirito </a:t>
            </a: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discendere</a:t>
            </a:r>
          </a:p>
          <a:p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verso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di lui come una colomba. </a:t>
            </a:r>
            <a:endParaRPr lang="it-IT" alt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http://www.maran-ata.it/immagini/gesu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ttangolo 1"/>
          <p:cNvSpPr>
            <a:spLocks noChangeArrowheads="1"/>
          </p:cNvSpPr>
          <p:nvPr/>
        </p:nvSpPr>
        <p:spPr bwMode="auto">
          <a:xfrm>
            <a:off x="211931" y="3798094"/>
            <a:ext cx="87153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E venne una voce dal cielo: </a:t>
            </a:r>
          </a:p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«Tu sei il Figlio mio, l’amato: </a:t>
            </a:r>
          </a:p>
          <a:p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in te ho posto il mio compiacimento».</a:t>
            </a:r>
            <a:endParaRPr lang="it-IT" alt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5" descr="Battesimo Gesù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2938"/>
            <a:ext cx="6310313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246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2" descr="Natale 2007 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Fratelli carissimi, invochiamo la misericordia di Cristo nostro Signore per </a:t>
            </a:r>
            <a:r>
              <a:rPr lang="it-IT" sz="4000" dirty="0" smtClean="0">
                <a:latin typeface="Arial" charset="0"/>
                <a:ea typeface="Times New Roman" pitchFamily="18" charset="0"/>
                <a:cs typeface="Arial" charset="0"/>
              </a:rPr>
              <a:t>questi bambini chiamati </a:t>
            </a: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alla grazia del battesimo, per i </a:t>
            </a:r>
            <a:r>
              <a:rPr lang="it-IT" sz="4000" dirty="0" smtClean="0">
                <a:latin typeface="Arial" charset="0"/>
                <a:ea typeface="Times New Roman" pitchFamily="18" charset="0"/>
                <a:cs typeface="Arial" charset="0"/>
              </a:rPr>
              <a:t>loro genitori</a:t>
            </a: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, per </a:t>
            </a:r>
            <a:r>
              <a:rPr lang="it-IT" sz="4000" dirty="0" smtClean="0">
                <a:latin typeface="Arial" charset="0"/>
                <a:ea typeface="Times New Roman" pitchFamily="18" charset="0"/>
                <a:cs typeface="Arial" charset="0"/>
              </a:rPr>
              <a:t>i padrini </a:t>
            </a: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latin typeface="Arial" charset="0"/>
                <a:ea typeface="Times New Roman" pitchFamily="18" charset="0"/>
                <a:cs typeface="Arial" charset="0"/>
              </a:rPr>
              <a:t>le madrine, </a:t>
            </a: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e per tutti i battezzati.</a:t>
            </a:r>
          </a:p>
          <a:p>
            <a:pPr algn="just"/>
            <a:endParaRPr lang="it-IT" sz="4000" dirty="0"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Preghiamo insieme e diciamo:</a:t>
            </a:r>
          </a:p>
          <a:p>
            <a:pPr algn="just"/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</a:p>
          <a:p>
            <a:pPr algn="just"/>
            <a:r>
              <a:rPr lang="it-IT" sz="4000" b="1" dirty="0">
                <a:latin typeface="Arial" charset="0"/>
                <a:ea typeface="Times New Roman" pitchFamily="18" charset="0"/>
                <a:cs typeface="Arial" charset="0"/>
              </a:rPr>
              <a:t>Ascoltaci, o Signore.</a:t>
            </a:r>
            <a:endParaRPr lang="it-IT" sz="4000" dirty="0"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660535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4" descr="Nata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34" y="285728"/>
            <a:ext cx="6572250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Bambino mio divino, 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io ti vedo qui a tremar:</a:t>
            </a:r>
          </a:p>
          <a:p>
            <a:pPr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o Dio beato!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Alberto e </a:t>
            </a:r>
            <a:r>
              <a:rPr lang="it-IT" sz="4000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Giacomo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siano illuminati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dal mistero della tua morte e risurrezione,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rinascano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nuova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siano incorporati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tua santa  Chiesa: noi ti preghiamo.</a:t>
            </a:r>
          </a:p>
          <a:p>
            <a:pPr algn="just"/>
            <a:endParaRPr lang="it-IT" sz="16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con la grazia del Battesimo e della Confermazione (</a:t>
            </a:r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Cresima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)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diventino fedeli discepoli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testimoni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del tuo Vangelo: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45000697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ttangolo 1"/>
          <p:cNvSpPr>
            <a:spLocks noChangeArrowheads="1"/>
          </p:cNvSpPr>
          <p:nvPr/>
        </p:nvSpPr>
        <p:spPr bwMode="auto">
          <a:xfrm>
            <a:off x="357188" y="0"/>
            <a:ext cx="828675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da 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guidati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camminino in santità di vita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giungano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alla vita eterna: 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loro genitori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i 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le madrine,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diano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 loro,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con il tuo aiuto, una chiara testimonianza di fede: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1445013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214313" y="571500"/>
            <a:ext cx="85725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custodisca sempre nel tuo amore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le loro famiglie: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noi ti preghiamo.</a:t>
            </a:r>
          </a:p>
          <a:p>
            <a:pPr algn="just"/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Perché tu ravvivi in noi la grazia del Battesimo: noi ti preghiamo.</a:t>
            </a:r>
          </a:p>
        </p:txBody>
      </p:sp>
    </p:spTree>
    <p:extLst>
      <p:ext uri="{BB962C8B-B14F-4D97-AF65-F5344CB8AC3E}">
        <p14:creationId xmlns:p14="http://schemas.microsoft.com/office/powerpoint/2010/main" val="14982038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E dopo aver implorato la misericordia del Signore, invochiamo ora l'inter-cessione dei Santi.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endParaRPr lang="it-IT" sz="4000" dirty="0"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Santa Maria Madre di Dio </a:t>
            </a:r>
          </a:p>
          <a:p>
            <a:pPr algn="r"/>
            <a:r>
              <a:rPr lang="it-IT" sz="4000" b="1" dirty="0"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San Giovanni Battista	</a:t>
            </a:r>
          </a:p>
          <a:p>
            <a:pPr algn="r"/>
            <a:r>
              <a:rPr lang="it-IT" sz="4000" b="1" dirty="0"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San Giuseppe		    </a:t>
            </a:r>
            <a:r>
              <a:rPr lang="it-IT" sz="4000" b="1" dirty="0"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1204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285750" y="428625"/>
            <a:ext cx="85725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 Giacomo      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Sant'Allucio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       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Sant'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Allberto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      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Santi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tutti di Dio	      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Pregate per noi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1679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ttangolo 1"/>
          <p:cNvSpPr>
            <a:spLocks noChangeArrowheads="1"/>
          </p:cNvSpPr>
          <p:nvPr/>
        </p:nvSpPr>
        <p:spPr bwMode="auto">
          <a:xfrm>
            <a:off x="285750" y="0"/>
            <a:ext cx="8643938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Dio onnipotente ed eterno, tu hai mandato nel mondo il tuo Figlio per distruggere il potere di satana, spirito del male e trasferire l'uomo dalle tenebre nel tuo regno di luce infinita; umilmente ti preghiamo: libera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questi bambini </a:t>
            </a:r>
            <a:r>
              <a:rPr lang="it-IT" sz="4000" dirty="0">
                <a:latin typeface="Arial" charset="0"/>
                <a:cs typeface="Times New Roman" pitchFamily="18" charset="0"/>
              </a:rPr>
              <a:t>dal peccato originale, e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consacrali </a:t>
            </a:r>
            <a:r>
              <a:rPr lang="it-IT" sz="4000" dirty="0">
                <a:latin typeface="Arial" charset="0"/>
                <a:cs typeface="Times New Roman" pitchFamily="18" charset="0"/>
              </a:rPr>
              <a:t>tempio della tua gloria, dimora dello Spirito Santo.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Cristo nostro Signore.	                 </a:t>
            </a:r>
            <a:r>
              <a:rPr lang="de-DE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42189738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ttangolo 1"/>
          <p:cNvSpPr>
            <a:spLocks noChangeArrowheads="1"/>
          </p:cNvSpPr>
          <p:nvPr/>
        </p:nvSpPr>
        <p:spPr bwMode="auto">
          <a:xfrm>
            <a:off x="357188" y="0"/>
            <a:ext cx="8572500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endParaRPr lang="de-DE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Alberto e 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Giacomo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, </a:t>
            </a:r>
            <a:endParaRPr lang="it-IT" sz="4000" dirty="0">
              <a:solidFill>
                <a:srgbClr val="000000"/>
              </a:solidFill>
              <a:latin typeface="Arial" charset="0"/>
              <a:cs typeface="Times New Roman" pitchFamily="18" charset="0"/>
            </a:endParaRPr>
          </a:p>
          <a:p>
            <a:pPr algn="just"/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vi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ungo con l'olio, segno di salvezza: v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fortifichi con la sua potenza Cristo Salvatore, che vive e regna nei secoli dei secoli.		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5556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antalavita.files.wordpress.com/2013/03/olio_oli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6746" cy="6863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648665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ttangolo 1"/>
          <p:cNvSpPr>
            <a:spLocks noChangeArrowheads="1"/>
          </p:cNvSpPr>
          <p:nvPr/>
        </p:nvSpPr>
        <p:spPr bwMode="auto">
          <a:xfrm>
            <a:off x="285750" y="0"/>
            <a:ext cx="8501063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Voi sapete, fratelli carissimi, che nel mistero dell'acqua battesimale Dio ha voluto comunicarci la sua stessa vita. Rivolgiamo a lui tutti insieme la nostra preghiera, perché effonda la sua grazia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sui bambini </a:t>
            </a:r>
            <a:r>
              <a:rPr lang="it-IT" sz="4000" dirty="0">
                <a:latin typeface="Arial" charset="0"/>
                <a:cs typeface="Times New Roman" pitchFamily="18" charset="0"/>
              </a:rPr>
              <a:t>che in quest'acqua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saranno battezzati.</a:t>
            </a:r>
            <a:endParaRPr lang="it-IT" sz="4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6602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285750" y="0"/>
            <a:ext cx="8215313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Dio, per mezzo dei segni sacramentali, tu operi con invisibile potenza le meraviglie della sal-vezza; e in molti modi, attraverso i tempi, hai preparato l'acqua, tua creatura ad essere segno del battesimo: fin dalle origini il tuo Spirito si librava sulle acque perché contenessero in germe la forza di santificare;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9096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8" descr="Diapositiva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571604" y="0"/>
            <a:ext cx="5715041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/>
        </p:nvSpPr>
        <p:spPr bwMode="auto">
          <a:xfrm>
            <a:off x="428625" y="0"/>
            <a:ext cx="8143875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anche nel diluvio hai prefigurato il Battesimo, perché, oggi come allora, l'acqua segnasse la fine del peccato e l'inizio della vita nuova; tu hai liberato dalla schiavitù i figli di Abramo, facendoli passare illesi attraverso il Mar Rosso, perché fossero immagine del futuro popolo dei battezzati; 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2127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infine, nella pienezza dei tempi, il tuo Figlio, battezzato nell'acqua del Giordano, fu consacrato dallo Spirito Santo; innalzato sulla croce, egli versò dal suo fianco sangue ed acqua; e dopo la sua risurrezione comandò ai discepoli: "Andate, annunciate il Vangelo a tutti i popoli, e battezzateli nel nome del Padre e del Figlio e dello Spirito Santo".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4342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ttangolo 1"/>
          <p:cNvSpPr>
            <a:spLocks noChangeArrowheads="1"/>
          </p:cNvSpPr>
          <p:nvPr/>
        </p:nvSpPr>
        <p:spPr bwMode="auto">
          <a:xfrm>
            <a:off x="285750" y="0"/>
            <a:ext cx="82867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ora, Padre, guarda con amore la tua Chiesa: fa' scaturire per lei la sorgente del Battesimo, infondi in quest'acqua, per opera dello Spirito Santo, la grazia del tuo unico Figlio; affinché con il sacramento del Battesimo, l'uomo, fatto a tua immagine, sia lavato dalla macchia del peccato, e dall'acqua e dallo Spirito Santo rinasca come nuova creatura.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816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ttangolo 1"/>
          <p:cNvSpPr>
            <a:spLocks noChangeArrowheads="1"/>
          </p:cNvSpPr>
          <p:nvPr/>
        </p:nvSpPr>
        <p:spPr bwMode="auto">
          <a:xfrm>
            <a:off x="214313" y="357188"/>
            <a:ext cx="85725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Discenda in quest'acqua la potenza dello Spirito Santo: perché coloro che in essa riceveranno il Battesimo, siano sepolti con Cristo nella morte e con lui risorgano alla vita immortale.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Cristo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 sz="4000" i="1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9897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ttangolo 1"/>
          <p:cNvSpPr>
            <a:spLocks noChangeArrowheads="1"/>
          </p:cNvSpPr>
          <p:nvPr/>
        </p:nvSpPr>
        <p:spPr bwMode="auto">
          <a:xfrm>
            <a:off x="214313" y="0"/>
            <a:ext cx="8501062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Cari genitori,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padrini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madrine, i bambini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che voi presentate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stanno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per ricevere il Battesimo. Nel suo amore Dio darà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loro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una vita nuova 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rinasceranno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dall'acqua e dallo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 voi il compito di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educarli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nella fede, perché la vita divina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ricevono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in dono sia preservata dal peccato e cresca di giorno in giorno.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6779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Se dunque in forza della vostra fede, siete pronti ad assumervi questo impegno, memori delle promesse del vostro Battesimo, rinunciate al peccato, e fate la vostra professione di fede in Cristo Gesù: è la fede della Chiesa nella quale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i vostri figli vengono battezzati.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232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ttangolo 1"/>
          <p:cNvSpPr>
            <a:spLocks noChangeArrowheads="1"/>
          </p:cNvSpPr>
          <p:nvPr/>
        </p:nvSpPr>
        <p:spPr bwMode="auto">
          <a:xfrm>
            <a:off x="285750" y="0"/>
            <a:ext cx="857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 peccato, per vivere nella libertà dei figli di Dio?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alle seduzioni del male, per non lasciarvi dominare dal peccato?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Rinunciate a Satana, origine e causa di ogni peccato?	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Rinuncio.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74032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Dio, Padre onnipotente, creatore del cielo e della terra?  </a:t>
            </a:r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in Gesù Cristo, suo unico Figlio, nostro Signore, che nacque da Maria vergine, morì e fu sepolto, è risuscitato dai morti e siede alla destra del Padre?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3235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Credete nello Spirito Santo, la santa Chiesa cattolica, la comunione dei santi, la remissione dei peccati, la risurrezione della carne e la vita eterna?	</a:t>
            </a: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Credo.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Questa è la nostra fede. Questa è la fede della Chiesa. E noi ci gloriamo di professarla, in Cristo Gesù nostro Signore.</a:t>
            </a:r>
            <a:endParaRPr lang="it-IT" sz="400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Amen.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03354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1" descr="N:\05 Fotografie\Gite\Terrasanta\Terrasanta 2008\Terrasanta 2008 1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2099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natività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3" name="Rectangle 1"/>
          <p:cNvSpPr>
            <a:spLocks noChangeArrowheads="1"/>
          </p:cNvSpPr>
          <p:nvPr/>
        </p:nvSpPr>
        <p:spPr bwMode="auto">
          <a:xfrm>
            <a:off x="1928794" y="0"/>
            <a:ext cx="5500726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Ah, quanto ti costò </a:t>
            </a:r>
          </a:p>
          <a:p>
            <a:pPr algn="ctr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l'avermi amato.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3669632" y="88900"/>
            <a:ext cx="51886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Alberto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riceva 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parrocchia.valdocco.it/wp-content/uploads/file/BATTESIMO-S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76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29112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Alberto,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32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5616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ttangolo 1"/>
          <p:cNvSpPr>
            <a:spLocks noChangeArrowheads="1"/>
          </p:cNvSpPr>
          <p:nvPr/>
        </p:nvSpPr>
        <p:spPr bwMode="auto">
          <a:xfrm>
            <a:off x="3669632" y="88900"/>
            <a:ext cx="518861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Volete dunque che </a:t>
            </a:r>
            <a:r>
              <a:rPr lang="it-IT" sz="4000" dirty="0" err="1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Giacomo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riceva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il battesimo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nella fede della Chiesa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che tutti insieme </a:t>
            </a:r>
          </a:p>
          <a:p>
            <a:r>
              <a:rPr lang="it-IT" sz="4000" dirty="0">
                <a:solidFill>
                  <a:srgbClr val="000000"/>
                </a:solidFill>
                <a:latin typeface="Arial" charset="0"/>
                <a:cs typeface="Arial" charset="0"/>
              </a:rPr>
              <a:t>abbiamo professato?</a:t>
            </a:r>
          </a:p>
          <a:p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Sì, lo vogliamo.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2050" name="Picture 2" descr="http://parrocchia.valdocco.it/wp-content/uploads/file/BATTESIMO-SI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4376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1280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immareli.altervista.org/ani/acquabe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357430"/>
            <a:ext cx="7500990" cy="4500600"/>
          </a:xfrm>
          <a:prstGeom prst="rect">
            <a:avLst/>
          </a:prstGeom>
          <a:noFill/>
        </p:spPr>
      </p:pic>
      <p:sp>
        <p:nvSpPr>
          <p:cNvPr id="67586" name="Rettangolo 1"/>
          <p:cNvSpPr>
            <a:spLocks noChangeArrowheads="1"/>
          </p:cNvSpPr>
          <p:nvPr/>
        </p:nvSpPr>
        <p:spPr bwMode="auto">
          <a:xfrm>
            <a:off x="2214563" y="285750"/>
            <a:ext cx="4572000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t-IT" sz="4000" dirty="0" err="1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Giacomo</a:t>
            </a:r>
            <a:r>
              <a:rPr lang="it-IT" sz="40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,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io ti battezzo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nel nome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Padre e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 Figlio e 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it-IT" sz="4000" b="1" dirty="0">
                <a:solidFill>
                  <a:srgbClr val="000000"/>
                </a:solidFill>
                <a:latin typeface="Arial" charset="0"/>
                <a:cs typeface="Arial" charset="0"/>
              </a:rPr>
              <a:t>dello Spirito Santo.</a:t>
            </a:r>
            <a:endParaRPr lang="it-IT" sz="4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303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padrecostantino.it/wp-content/uploads/2014/11/cossato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8" y="0"/>
            <a:ext cx="9138011" cy="6853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1848" y="980728"/>
            <a:ext cx="8352928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isometricOffAxis1Right"/>
              <a:lightRig rig="threePt" dir="t"/>
            </a:scene3d>
          </a:bodyPr>
          <a:lstStyle/>
          <a:p>
            <a:pPr algn="ctr"/>
            <a:r>
              <a:rPr lang="it-IT" sz="8000" b="1" cap="none" spc="0" dirty="0" smtClean="0">
                <a:ln w="17780" cmpd="sng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Alleluia, alleluia:</a:t>
            </a:r>
            <a:endParaRPr lang="it-IT" sz="8000" b="1" cap="none" spc="0" dirty="0">
              <a:ln w="17780" cmpd="sng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66061" y="5607859"/>
            <a:ext cx="590450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Lodate il Signore</a:t>
            </a:r>
            <a:endParaRPr lang="it-IT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17561660"/>
      </p:ext>
    </p:extLst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ttangolo 1"/>
          <p:cNvSpPr>
            <a:spLocks noChangeArrowheads="1"/>
          </p:cNvSpPr>
          <p:nvPr/>
        </p:nvSpPr>
        <p:spPr bwMode="auto">
          <a:xfrm>
            <a:off x="142875" y="212725"/>
            <a:ext cx="87868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Arial" charset="0"/>
                <a:cs typeface="Arial" charset="0"/>
              </a:rPr>
              <a:t>Dio onnipotente, Padre del nostro Si-gnore Gesù Cristo, </a:t>
            </a:r>
            <a:r>
              <a:rPr lang="it-IT" sz="4000" dirty="0" smtClean="0">
                <a:latin typeface="Arial" charset="0"/>
                <a:cs typeface="Arial" charset="0"/>
              </a:rPr>
              <a:t>vi </a:t>
            </a:r>
            <a:r>
              <a:rPr lang="it-IT" sz="4000" dirty="0">
                <a:latin typeface="Arial" charset="0"/>
                <a:cs typeface="Arial" charset="0"/>
              </a:rPr>
              <a:t>ha </a:t>
            </a:r>
            <a:r>
              <a:rPr lang="it-IT" sz="4000" dirty="0" smtClean="0">
                <a:latin typeface="Arial" charset="0"/>
                <a:cs typeface="Arial" charset="0"/>
              </a:rPr>
              <a:t>liberati </a:t>
            </a:r>
            <a:r>
              <a:rPr lang="it-IT" sz="4000" dirty="0">
                <a:latin typeface="Arial" charset="0"/>
                <a:cs typeface="Arial" charset="0"/>
              </a:rPr>
              <a:t>dal peccato e </a:t>
            </a:r>
            <a:r>
              <a:rPr lang="it-IT" sz="4000" dirty="0" smtClean="0">
                <a:latin typeface="Arial" charset="0"/>
                <a:cs typeface="Arial" charset="0"/>
              </a:rPr>
              <a:t>vi </a:t>
            </a:r>
            <a:r>
              <a:rPr lang="it-IT" sz="4000" dirty="0">
                <a:latin typeface="Arial" charset="0"/>
                <a:cs typeface="Arial" charset="0"/>
              </a:rPr>
              <a:t>ha fatto rinascere dall'ac-qua e dallo Spirito Santo, </a:t>
            </a:r>
            <a:r>
              <a:rPr lang="it-IT" sz="4000" dirty="0" smtClean="0">
                <a:latin typeface="Arial" charset="0"/>
                <a:cs typeface="Arial" charset="0"/>
              </a:rPr>
              <a:t>unendovi </a:t>
            </a:r>
            <a:r>
              <a:rPr lang="it-IT" sz="4000" dirty="0">
                <a:latin typeface="Arial" charset="0"/>
                <a:cs typeface="Arial" charset="0"/>
              </a:rPr>
              <a:t>al suo popolo; egli stesso v</a:t>
            </a:r>
            <a:r>
              <a:rPr lang="it-IT" sz="4000" dirty="0" smtClean="0">
                <a:latin typeface="Arial" charset="0"/>
                <a:cs typeface="Arial" charset="0"/>
              </a:rPr>
              <a:t>i </a:t>
            </a:r>
            <a:r>
              <a:rPr lang="it-IT" sz="4000" dirty="0">
                <a:latin typeface="Arial" charset="0"/>
                <a:cs typeface="Arial" charset="0"/>
              </a:rPr>
              <a:t>consacra con il crisma di salvezza, perché </a:t>
            </a:r>
            <a:r>
              <a:rPr lang="it-IT" sz="4000" dirty="0" err="1" smtClean="0">
                <a:latin typeface="Arial" charset="0"/>
                <a:cs typeface="Arial" charset="0"/>
              </a:rPr>
              <a:t>inse</a:t>
            </a:r>
            <a:r>
              <a:rPr lang="it-IT" sz="4000" dirty="0" smtClean="0">
                <a:latin typeface="Arial" charset="0"/>
                <a:cs typeface="Arial" charset="0"/>
              </a:rPr>
              <a:t>-riti </a:t>
            </a:r>
            <a:r>
              <a:rPr lang="it-IT" sz="4000" dirty="0">
                <a:latin typeface="Arial" charset="0"/>
                <a:cs typeface="Arial" charset="0"/>
              </a:rPr>
              <a:t>in Cristo, sacerdote, re e profeta, </a:t>
            </a:r>
            <a:r>
              <a:rPr lang="it-IT" sz="4000" dirty="0" smtClean="0">
                <a:latin typeface="Arial" charset="0"/>
                <a:cs typeface="Arial" charset="0"/>
              </a:rPr>
              <a:t>siate </a:t>
            </a:r>
            <a:r>
              <a:rPr lang="it-IT" sz="4000" dirty="0">
                <a:latin typeface="Arial" charset="0"/>
                <a:cs typeface="Arial" charset="0"/>
              </a:rPr>
              <a:t>sempre membra </a:t>
            </a:r>
            <a:r>
              <a:rPr lang="it-IT" sz="4000" dirty="0" smtClean="0">
                <a:latin typeface="Arial" charset="0"/>
                <a:cs typeface="Arial" charset="0"/>
              </a:rPr>
              <a:t>vive </a:t>
            </a:r>
            <a:r>
              <a:rPr lang="it-IT" sz="4000" dirty="0">
                <a:latin typeface="Arial" charset="0"/>
                <a:cs typeface="Arial" charset="0"/>
              </a:rPr>
              <a:t>del suo corpo per la vita eterna. 	       </a:t>
            </a:r>
            <a:r>
              <a:rPr lang="it-IT" sz="4000" b="1" dirty="0">
                <a:latin typeface="Arial" charset="0"/>
                <a:cs typeface="Arial" charset="0"/>
              </a:rPr>
              <a:t>Amen.</a:t>
            </a:r>
            <a:endParaRPr lang="it-IT" sz="4000" i="1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40862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:\05 Fotografie\Gite\Terrasanta 2007\Terrasanta 2007 18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3027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ttangolo 1"/>
          <p:cNvSpPr>
            <a:spLocks noChangeArrowheads="1"/>
          </p:cNvSpPr>
          <p:nvPr/>
        </p:nvSpPr>
        <p:spPr bwMode="auto">
          <a:xfrm>
            <a:off x="214313" y="0"/>
            <a:ext cx="8715375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Alberto e </a:t>
            </a:r>
            <a:r>
              <a:rPr lang="it-IT" sz="4000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Giacomo</a:t>
            </a:r>
            <a:r>
              <a:rPr lang="it-IT" sz="4000" dirty="0" smtClean="0">
                <a:latin typeface="Arial" charset="0"/>
                <a:cs typeface="Arial" charset="0"/>
              </a:rPr>
              <a:t>, 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latin typeface="Arial" charset="0"/>
                <a:cs typeface="Arial" charset="0"/>
              </a:rPr>
              <a:t>siete diventati nuove creature, 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r>
              <a:rPr lang="it-IT" sz="4000" dirty="0" smtClean="0">
                <a:latin typeface="Arial" charset="0"/>
                <a:cs typeface="Arial" charset="0"/>
              </a:rPr>
              <a:t>e vi siete rivestiti </a:t>
            </a:r>
            <a:r>
              <a:rPr lang="it-IT" sz="4000" dirty="0">
                <a:latin typeface="Arial" charset="0"/>
                <a:cs typeface="Arial" charset="0"/>
              </a:rPr>
              <a:t>di Cristo. </a:t>
            </a:r>
          </a:p>
          <a:p>
            <a:pPr algn="just"/>
            <a:r>
              <a:rPr lang="it-IT" sz="4000" dirty="0">
                <a:latin typeface="Arial" charset="0"/>
                <a:cs typeface="Arial" charset="0"/>
              </a:rPr>
              <a:t>Questa veste bianca sia segno della </a:t>
            </a:r>
            <a:r>
              <a:rPr lang="it-IT" sz="4000" dirty="0" smtClean="0">
                <a:latin typeface="Arial" charset="0"/>
                <a:cs typeface="Arial" charset="0"/>
              </a:rPr>
              <a:t>vostra </a:t>
            </a:r>
            <a:r>
              <a:rPr lang="it-IT" sz="4000" dirty="0">
                <a:latin typeface="Arial" charset="0"/>
                <a:cs typeface="Arial" charset="0"/>
              </a:rPr>
              <a:t>nuova dignità: </a:t>
            </a:r>
            <a:r>
              <a:rPr lang="it-IT" sz="4000" dirty="0" smtClean="0">
                <a:latin typeface="Arial" charset="0"/>
                <a:cs typeface="Arial" charset="0"/>
              </a:rPr>
              <a:t>aiutati </a:t>
            </a:r>
            <a:r>
              <a:rPr lang="it-IT" sz="4000" dirty="0">
                <a:latin typeface="Arial" charset="0"/>
                <a:cs typeface="Arial" charset="0"/>
              </a:rPr>
              <a:t>dalle parole e dall'esempio dei </a:t>
            </a:r>
            <a:r>
              <a:rPr lang="it-IT" sz="4000" dirty="0" smtClean="0">
                <a:latin typeface="Arial" charset="0"/>
                <a:cs typeface="Arial" charset="0"/>
              </a:rPr>
              <a:t>vostri </a:t>
            </a:r>
            <a:r>
              <a:rPr lang="it-IT" sz="4000" dirty="0">
                <a:latin typeface="Arial" charset="0"/>
                <a:cs typeface="Arial" charset="0"/>
              </a:rPr>
              <a:t>cari, </a:t>
            </a:r>
            <a:r>
              <a:rPr lang="it-IT" sz="4000" dirty="0" smtClean="0">
                <a:latin typeface="Arial" charset="0"/>
                <a:cs typeface="Arial" charset="0"/>
              </a:rPr>
              <a:t>portatela </a:t>
            </a:r>
            <a:r>
              <a:rPr lang="it-IT" sz="4000" dirty="0">
                <a:latin typeface="Arial" charset="0"/>
                <a:cs typeface="Arial" charset="0"/>
              </a:rPr>
              <a:t>senza macchia per la vita eterna.</a:t>
            </a:r>
          </a:p>
          <a:p>
            <a:pPr algn="just"/>
            <a:r>
              <a:rPr lang="it-IT" sz="4000" b="1" dirty="0">
                <a:latin typeface="Arial" charset="0"/>
                <a:cs typeface="Arial" charset="0"/>
              </a:rPr>
              <a:t>Amen.</a:t>
            </a:r>
            <a:endParaRPr lang="it-IT" sz="4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8713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holyart.it/images/holyart/AC01001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00" y="0"/>
            <a:ext cx="6865954" cy="68659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4571608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 vostro bambino?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Alberto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354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Ricevete la luce di Cristo.</a:t>
            </a:r>
            <a:endParaRPr lang="it-IT" sz="4000" dirty="0">
              <a:latin typeface="Arial" charset="0"/>
              <a:cs typeface="Arial" charset="0"/>
            </a:endParaRPr>
          </a:p>
          <a:p>
            <a:pPr algn="just"/>
            <a:r>
              <a:rPr lang="it-IT" sz="4000" dirty="0">
                <a:latin typeface="Arial" charset="0"/>
                <a:cs typeface="Times New Roman" pitchFamily="18" charset="0"/>
              </a:rPr>
              <a:t>A voi, genitori, e a voi,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padrini </a:t>
            </a:r>
            <a:r>
              <a:rPr lang="it-IT" sz="4000" dirty="0">
                <a:latin typeface="Arial" charset="0"/>
                <a:cs typeface="Times New Roman" pitchFamily="18" charset="0"/>
              </a:rPr>
              <a:t>e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madrine, </a:t>
            </a:r>
            <a:r>
              <a:rPr lang="it-IT" sz="4000" dirty="0">
                <a:latin typeface="Arial" charset="0"/>
                <a:cs typeface="Times New Roman" pitchFamily="18" charset="0"/>
              </a:rPr>
              <a:t>è affidato questo segno pasquale, fiamma che sempre dovete alimentare. Abbiate cura che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i vostri bambini, illuminati </a:t>
            </a:r>
            <a:r>
              <a:rPr lang="it-IT" sz="4000" dirty="0">
                <a:latin typeface="Arial" charset="0"/>
                <a:cs typeface="Times New Roman" pitchFamily="18" charset="0"/>
              </a:rPr>
              <a:t>da Cristo,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vivano </a:t>
            </a:r>
            <a:r>
              <a:rPr lang="it-IT" sz="4000" dirty="0">
                <a:latin typeface="Arial" charset="0"/>
                <a:cs typeface="Times New Roman" pitchFamily="18" charset="0"/>
              </a:rPr>
              <a:t>sempre come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figli </a:t>
            </a:r>
            <a:r>
              <a:rPr lang="it-IT" sz="4000" dirty="0">
                <a:latin typeface="Arial" charset="0"/>
                <a:cs typeface="Times New Roman" pitchFamily="18" charset="0"/>
              </a:rPr>
              <a:t>della luce; e perseverando nella fede, </a:t>
            </a:r>
            <a:r>
              <a:rPr lang="it-IT" sz="4000" dirty="0" smtClean="0">
                <a:latin typeface="Arial" charset="0"/>
                <a:cs typeface="Times New Roman" pitchFamily="18" charset="0"/>
              </a:rPr>
              <a:t>vadano </a:t>
            </a:r>
            <a:r>
              <a:rPr lang="it-IT" sz="4000" dirty="0">
                <a:latin typeface="Arial" charset="0"/>
                <a:cs typeface="Times New Roman" pitchFamily="18" charset="0"/>
              </a:rPr>
              <a:t>incontro al Signore che viene, con tutti i santi, nel regno dei cieli.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5332866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778" name="Picture 2" descr="N:\05 Fotografie\Cattedrale\Pasqua\Pasqua 2009\Pasqua 2009 0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541" cy="6858000"/>
          </a:xfrm>
          <a:prstGeom prst="rect">
            <a:avLst/>
          </a:prstGeom>
          <a:noFill/>
        </p:spPr>
      </p:pic>
      <p:pic>
        <p:nvPicPr>
          <p:cNvPr id="9218" name="Picture 2" descr="http://immareli.altervista.org/ani/candela06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72924">
            <a:off x="3000364" y="714356"/>
            <a:ext cx="1000132" cy="32596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3222060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214313"/>
            <a:ext cx="8572500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>
                <a:latin typeface="Arial" charset="0"/>
                <a:cs typeface="Times New Roman" pitchFamily="18" charset="0"/>
              </a:rPr>
              <a:t>Il Signore Gesù, che fece udire i sordi e parlare i muti, ti conceda di ascoltare presto la sua parola, e di professare la tua fede, a lode e gloria di Dio Padre.</a:t>
            </a:r>
            <a:endParaRPr lang="it-IT" sz="4000">
              <a:latin typeface="Arial" charset="0"/>
              <a:cs typeface="Arial" charset="0"/>
            </a:endParaRPr>
          </a:p>
          <a:p>
            <a:pPr algn="just"/>
            <a:r>
              <a:rPr lang="it-IT" sz="4000" b="1">
                <a:latin typeface="Arial" charset="0"/>
                <a:cs typeface="Times New Roman" pitchFamily="18" charset="0"/>
              </a:rPr>
              <a:t>Amen.</a:t>
            </a:r>
            <a:endParaRPr lang="it-IT" sz="400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623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:\prewsepe cattedrale\IMG_119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http://immareli.altervista.org/ani/cometa03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785794"/>
            <a:ext cx="4684451" cy="1428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01680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immareli.altervista.org/ani/nativitamo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51805" cy="6858000"/>
          </a:xfrm>
          <a:prstGeom prst="rect">
            <a:avLst/>
          </a:prstGeom>
          <a:noFill/>
        </p:spPr>
      </p:pic>
      <p:sp>
        <p:nvSpPr>
          <p:cNvPr id="384001" name="Rectangle 1"/>
          <p:cNvSpPr>
            <a:spLocks noChangeArrowheads="1"/>
          </p:cNvSpPr>
          <p:nvPr/>
        </p:nvSpPr>
        <p:spPr bwMode="auto">
          <a:xfrm>
            <a:off x="1143000" y="428625"/>
            <a:ext cx="735809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512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14500"/>
            <a:ext cx="90630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28596" y="357166"/>
            <a:ext cx="84296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i vati da lungi sognar, </a:t>
            </a:r>
          </a:p>
          <a:p>
            <a:pPr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che angeliche voci annunziar,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959258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decel="50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6202638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7084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610" name="Picture 2" descr="http://immareli.altervista.org/ani/presepe03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75080" cy="6858000"/>
          </a:xfrm>
          <a:prstGeom prst="rect">
            <a:avLst/>
          </a:prstGeom>
          <a:noFill/>
        </p:spPr>
      </p:pic>
      <p:sp>
        <p:nvSpPr>
          <p:cNvPr id="3" name="Rettangolo 2"/>
          <p:cNvSpPr/>
          <p:nvPr/>
        </p:nvSpPr>
        <p:spPr>
          <a:xfrm>
            <a:off x="714348" y="1428736"/>
            <a:ext cx="74295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592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atal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2500298" y="142875"/>
            <a:ext cx="66437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 stirpe regale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decor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virgineo mistico fior,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44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ttangolo 1"/>
          <p:cNvSpPr>
            <a:spLocks noChangeArrowheads="1"/>
          </p:cNvSpPr>
          <p:nvPr/>
        </p:nvSpPr>
        <p:spPr bwMode="auto">
          <a:xfrm>
            <a:off x="214313" y="0"/>
            <a:ext cx="8643937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nome date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al vostro bambino?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i="1" dirty="0" err="1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en-GB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N . . .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endParaRPr lang="en-GB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  <a:p>
            <a:pPr algn="just"/>
            <a:r>
              <a:rPr lang="en-GB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Per </a:t>
            </a:r>
            <a:r>
              <a:rPr lang="en-GB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Thiago Giacomo </a:t>
            </a:r>
            <a:r>
              <a:rPr lang="it-IT" sz="4000" dirty="0" smtClean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che </a:t>
            </a:r>
            <a:r>
              <a:rPr lang="it-IT" sz="4000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cosa chiedete alla Chiesa di Dio?</a:t>
            </a:r>
          </a:p>
          <a:p>
            <a:pPr algn="just"/>
            <a:r>
              <a:rPr lang="it-IT" sz="4000" i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Genitori</a:t>
            </a:r>
            <a:r>
              <a:rPr lang="it-IT" sz="4000" b="1" dirty="0">
                <a:solidFill>
                  <a:srgbClr val="000000"/>
                </a:solidFill>
                <a:latin typeface="Arial" charset="0"/>
                <a:ea typeface="Times New Roman" pitchFamily="18" charset="0"/>
                <a:cs typeface="Arial" charset="0"/>
              </a:rPr>
              <a:t>   Il Battesimo</a:t>
            </a:r>
            <a:endParaRPr lang="it-IT" sz="4000" dirty="0">
              <a:solidFill>
                <a:srgbClr val="000000"/>
              </a:solidFill>
              <a:latin typeface="Arial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95923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463012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1251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Natal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73580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Astro del ciel,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Pargol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divin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! Mite Agnello Redentor!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33441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586" name="Picture 2" descr="http://immareli.altervista.org/ani/presepe07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928670"/>
            <a:ext cx="6352348" cy="5786478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571472" y="142852"/>
            <a:ext cx="78581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Tu disceso a scontare l'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error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, tu sol nato a parlare d'amor.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127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ttp://tillilh9821.altervista.org/albums/userpics/10001/264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714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1" name="Rettangolo 1"/>
          <p:cNvSpPr>
            <a:spLocks noChangeArrowheads="1"/>
          </p:cNvSpPr>
          <p:nvPr/>
        </p:nvSpPr>
        <p:spPr bwMode="auto">
          <a:xfrm>
            <a:off x="1928813" y="5000625"/>
            <a:ext cx="5715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4" name="Picture 2" descr="http://immareli.altervista.org/ani/ang02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4346" y="0"/>
            <a:ext cx="2360004" cy="32147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850012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/>
        </p:nvSpPr>
        <p:spPr bwMode="auto">
          <a:xfrm>
            <a:off x="3429000" y="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itchFamily="34" charset="0"/>
                <a:ea typeface="Times New Roman" pitchFamily="18" charset="0"/>
                <a:cs typeface="Tahoma" pitchFamily="34" charset="0"/>
              </a:rPr>
              <a:t>Luce dona alle menti, pace infondi nei cuor!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6025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/>
          </p:cNvSpPr>
          <p:nvPr/>
        </p:nvSpPr>
        <p:spPr bwMode="auto">
          <a:xfrm>
            <a:off x="428625" y="500063"/>
            <a:ext cx="84296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Pregate, fratelli e sorelle, perché il mio e vostro sacrificio sia gradito a Dio, Padre onnipotente.	</a:t>
            </a:r>
          </a:p>
          <a:p>
            <a:pPr algn="just"/>
            <a:endParaRPr lang="it-IT" sz="4000" b="1">
              <a:latin typeface="Tahoma" pitchFamily="34" charset="0"/>
              <a:ea typeface="Times New Roman" pitchFamily="18" charset="0"/>
              <a:cs typeface="Tahoma" pitchFamily="34" charset="0"/>
            </a:endParaRPr>
          </a:p>
          <a:p>
            <a:pPr algn="just"/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Il Signore riceva dalle tue mani questo sacrificio a lode e gloria del suo nome, per il bene nostro e di tutta la sua santa Chiesa.</a:t>
            </a:r>
            <a:endParaRPr lang="it-IT" sz="4000">
              <a:latin typeface="Tahoma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8037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1"/>
          <p:cNvSpPr>
            <a:spLocks noChangeArrowheads="1"/>
          </p:cNvSpPr>
          <p:nvPr/>
        </p:nvSpPr>
        <p:spPr bwMode="auto">
          <a:xfrm>
            <a:off x="428625" y="0"/>
            <a:ext cx="8429625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Tahoma" pitchFamily="34" charset="0"/>
                <a:ea typeface="Times New Roman" pitchFamily="18" charset="0"/>
                <a:cs typeface="Tahoma" pitchFamily="34" charset="0"/>
              </a:rPr>
              <a:t>Ricevi, o Padre, i doni che la Chiesa ti offre, celebrando la mani-festazione del Cristo tuo diletto Figlio, e trasformali per noi nel sacrificio perfetto, che ha lavato il mondo da ogni colpa. Per Cristo nostro Signore.				</a:t>
            </a:r>
            <a:r>
              <a:rPr lang="it-IT" sz="4000" b="1">
                <a:latin typeface="Tahoma" pitchFamily="34" charset="0"/>
                <a:ea typeface="Times New Roman" pitchFamily="18" charset="0"/>
                <a:cs typeface="Tahoma" pitchFamily="34" charset="0"/>
              </a:rPr>
              <a:t>Amen. </a:t>
            </a:r>
          </a:p>
        </p:txBody>
      </p:sp>
    </p:spTree>
    <p:extLst>
      <p:ext uri="{BB962C8B-B14F-4D97-AF65-F5344CB8AC3E}">
        <p14:creationId xmlns:p14="http://schemas.microsoft.com/office/powerpoint/2010/main" val="397255747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3026664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80730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FWW10Dw19D8ZoIKBrSo2f"/>
</p:tagLst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3467</Words>
  <Application>Microsoft Office PowerPoint</Application>
  <PresentationFormat>Presentazione su schermo (4:3)</PresentationFormat>
  <Paragraphs>439</Paragraphs>
  <Slides>153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Titoli diapositive</vt:lpstr>
      </vt:variant>
      <vt:variant>
        <vt:i4>153</vt:i4>
      </vt:variant>
    </vt:vector>
  </HeadingPairs>
  <TitlesOfParts>
    <vt:vector size="166" baseType="lpstr">
      <vt:lpstr>En blanco</vt:lpstr>
      <vt:lpstr>2_Struttura predefinita</vt:lpstr>
      <vt:lpstr>1_En blanco</vt:lpstr>
      <vt:lpstr>Tema di Office</vt:lpstr>
      <vt:lpstr>3_Struttura predefinita</vt:lpstr>
      <vt:lpstr>1_Tema di Office</vt:lpstr>
      <vt:lpstr>2_En blanco</vt:lpstr>
      <vt:lpstr>4_Struttura predefinita</vt:lpstr>
      <vt:lpstr>4_Tema di Office</vt:lpstr>
      <vt:lpstr>5_Tema di Office</vt:lpstr>
      <vt:lpstr>3_En blanco</vt:lpstr>
      <vt:lpstr>2_Tema di Office</vt:lpstr>
      <vt:lpstr>18_Tema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Me</cp:lastModifiedBy>
  <cp:revision>159</cp:revision>
  <dcterms:created xsi:type="dcterms:W3CDTF">2003-10-01T14:22:47Z</dcterms:created>
  <dcterms:modified xsi:type="dcterms:W3CDTF">2018-01-04T17:18:12Z</dcterms:modified>
</cp:coreProperties>
</file>